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 id="2147483685" r:id="rId6"/>
    <p:sldMasterId id="2147483697" r:id="rId7"/>
    <p:sldMasterId id="2147483709" r:id="rId8"/>
    <p:sldMasterId id="2147483720" r:id="rId9"/>
  </p:sldMasterIdLst>
  <p:notesMasterIdLst>
    <p:notesMasterId r:id="rId29"/>
  </p:notesMasterIdLst>
  <p:sldIdLst>
    <p:sldId id="256" r:id="rId10"/>
    <p:sldId id="259" r:id="rId11"/>
    <p:sldId id="261" r:id="rId12"/>
    <p:sldId id="286" r:id="rId13"/>
    <p:sldId id="287" r:id="rId14"/>
    <p:sldId id="288" r:id="rId15"/>
    <p:sldId id="289" r:id="rId16"/>
    <p:sldId id="290" r:id="rId17"/>
    <p:sldId id="291" r:id="rId18"/>
    <p:sldId id="292" r:id="rId19"/>
    <p:sldId id="293" r:id="rId20"/>
    <p:sldId id="294" r:id="rId21"/>
    <p:sldId id="295" r:id="rId22"/>
    <p:sldId id="298" r:id="rId23"/>
    <p:sldId id="297" r:id="rId24"/>
    <p:sldId id="299" r:id="rId25"/>
    <p:sldId id="300" r:id="rId26"/>
    <p:sldId id="301" r:id="rId27"/>
    <p:sldId id="302" r:id="rId28"/>
  </p:sldIdLst>
  <p:sldSz cx="12192000" cy="6858000"/>
  <p:notesSz cx="6858000" cy="13906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Bagby" initials="LB" lastIdx="3" clrIdx="0">
    <p:extLst>
      <p:ext uri="{19B8F6BF-5375-455C-9EA6-DF929625EA0E}">
        <p15:presenceInfo xmlns:p15="http://schemas.microsoft.com/office/powerpoint/2012/main" userId="S::Laura.Bagby@2civility.org::97e4e7f6-16b8-4749-ba99-7a2a58418f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950B50-0D4F-99DD-5990-4405B21A65A0}" v="389" dt="2020-06-24T20:24:08.3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commentAuthors" Target="commentAuthors.xml"/><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864994-CE87-4B5E-AC1E-C1DF3EEC68E4}" type="datetimeFigureOut">
              <a:rPr lang="en-US" smtClean="0"/>
              <a:t>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DB5766-8321-4DA9-90F4-7122F10CD85D}" type="slidenum">
              <a:rPr lang="en-US" smtClean="0"/>
              <a:t>‹#›</a:t>
            </a:fld>
            <a:endParaRPr lang="en-US"/>
          </a:p>
        </p:txBody>
      </p:sp>
    </p:spTree>
    <p:extLst>
      <p:ext uri="{BB962C8B-B14F-4D97-AF65-F5344CB8AC3E}">
        <p14:creationId xmlns:p14="http://schemas.microsoft.com/office/powerpoint/2010/main" val="1944949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DB5766-8321-4DA9-90F4-7122F10CD85D}" type="slidenum">
              <a:rPr lang="en-US" smtClean="0"/>
              <a:t>1</a:t>
            </a:fld>
            <a:endParaRPr lang="en-US"/>
          </a:p>
        </p:txBody>
      </p:sp>
    </p:spTree>
    <p:extLst>
      <p:ext uri="{BB962C8B-B14F-4D97-AF65-F5344CB8AC3E}">
        <p14:creationId xmlns:p14="http://schemas.microsoft.com/office/powerpoint/2010/main" val="3162700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DDB5766-8321-4DA9-90F4-7122F10CD85D}" type="slidenum">
              <a:rPr lang="en-US" smtClean="0"/>
              <a:t>13</a:t>
            </a:fld>
            <a:endParaRPr lang="en-US"/>
          </a:p>
        </p:txBody>
      </p:sp>
    </p:spTree>
    <p:extLst>
      <p:ext uri="{BB962C8B-B14F-4D97-AF65-F5344CB8AC3E}">
        <p14:creationId xmlns:p14="http://schemas.microsoft.com/office/powerpoint/2010/main" val="3897275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DDB5766-8321-4DA9-90F4-7122F10CD85D}" type="slidenum">
              <a:rPr lang="en-US" smtClean="0"/>
              <a:t>14</a:t>
            </a:fld>
            <a:endParaRPr lang="en-US"/>
          </a:p>
        </p:txBody>
      </p:sp>
    </p:spTree>
    <p:extLst>
      <p:ext uri="{BB962C8B-B14F-4D97-AF65-F5344CB8AC3E}">
        <p14:creationId xmlns:p14="http://schemas.microsoft.com/office/powerpoint/2010/main" val="2440466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DDB5766-8321-4DA9-90F4-7122F10CD85D}" type="slidenum">
              <a:rPr lang="en-US" smtClean="0"/>
              <a:t>15</a:t>
            </a:fld>
            <a:endParaRPr lang="en-US"/>
          </a:p>
        </p:txBody>
      </p:sp>
    </p:spTree>
    <p:extLst>
      <p:ext uri="{BB962C8B-B14F-4D97-AF65-F5344CB8AC3E}">
        <p14:creationId xmlns:p14="http://schemas.microsoft.com/office/powerpoint/2010/main" val="1820438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DDB5766-8321-4DA9-90F4-7122F10CD85D}" type="slidenum">
              <a:rPr lang="en-US" smtClean="0"/>
              <a:t>17</a:t>
            </a:fld>
            <a:endParaRPr lang="en-US"/>
          </a:p>
        </p:txBody>
      </p:sp>
    </p:spTree>
    <p:extLst>
      <p:ext uri="{BB962C8B-B14F-4D97-AF65-F5344CB8AC3E}">
        <p14:creationId xmlns:p14="http://schemas.microsoft.com/office/powerpoint/2010/main" val="2347093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DDB5766-8321-4DA9-90F4-7122F10CD85D}" type="slidenum">
              <a:rPr lang="en-US" smtClean="0"/>
              <a:t>18</a:t>
            </a:fld>
            <a:endParaRPr lang="en-US"/>
          </a:p>
        </p:txBody>
      </p:sp>
    </p:spTree>
    <p:extLst>
      <p:ext uri="{BB962C8B-B14F-4D97-AF65-F5344CB8AC3E}">
        <p14:creationId xmlns:p14="http://schemas.microsoft.com/office/powerpoint/2010/main" val="3270850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DDB5766-8321-4DA9-90F4-7122F10CD85D}" type="slidenum">
              <a:rPr lang="en-US" smtClean="0"/>
              <a:t>19</a:t>
            </a:fld>
            <a:endParaRPr lang="en-US"/>
          </a:p>
        </p:txBody>
      </p:sp>
    </p:spTree>
    <p:extLst>
      <p:ext uri="{BB962C8B-B14F-4D97-AF65-F5344CB8AC3E}">
        <p14:creationId xmlns:p14="http://schemas.microsoft.com/office/powerpoint/2010/main" val="1401332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DDB5766-8321-4DA9-90F4-7122F10CD85D}" type="slidenum">
              <a:rPr lang="en-US" smtClean="0"/>
              <a:t>3</a:t>
            </a:fld>
            <a:endParaRPr lang="en-US"/>
          </a:p>
        </p:txBody>
      </p:sp>
    </p:spTree>
    <p:extLst>
      <p:ext uri="{BB962C8B-B14F-4D97-AF65-F5344CB8AC3E}">
        <p14:creationId xmlns:p14="http://schemas.microsoft.com/office/powerpoint/2010/main" val="2652947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DDB5766-8321-4DA9-90F4-7122F10CD85D}" type="slidenum">
              <a:rPr lang="en-US" smtClean="0"/>
              <a:t>4</a:t>
            </a:fld>
            <a:endParaRPr lang="en-US"/>
          </a:p>
        </p:txBody>
      </p:sp>
    </p:spTree>
    <p:extLst>
      <p:ext uri="{BB962C8B-B14F-4D97-AF65-F5344CB8AC3E}">
        <p14:creationId xmlns:p14="http://schemas.microsoft.com/office/powerpoint/2010/main" val="1028422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DDB5766-8321-4DA9-90F4-7122F10CD85D}" type="slidenum">
              <a:rPr lang="en-US" smtClean="0"/>
              <a:t>5</a:t>
            </a:fld>
            <a:endParaRPr lang="en-US"/>
          </a:p>
        </p:txBody>
      </p:sp>
    </p:spTree>
    <p:extLst>
      <p:ext uri="{BB962C8B-B14F-4D97-AF65-F5344CB8AC3E}">
        <p14:creationId xmlns:p14="http://schemas.microsoft.com/office/powerpoint/2010/main" val="3089252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DDB5766-8321-4DA9-90F4-7122F10CD85D}" type="slidenum">
              <a:rPr lang="en-US" smtClean="0"/>
              <a:t>7</a:t>
            </a:fld>
            <a:endParaRPr lang="en-US"/>
          </a:p>
        </p:txBody>
      </p:sp>
    </p:spTree>
    <p:extLst>
      <p:ext uri="{BB962C8B-B14F-4D97-AF65-F5344CB8AC3E}">
        <p14:creationId xmlns:p14="http://schemas.microsoft.com/office/powerpoint/2010/main" val="493394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DDB5766-8321-4DA9-90F4-7122F10CD85D}" type="slidenum">
              <a:rPr lang="en-US" smtClean="0"/>
              <a:t>8</a:t>
            </a:fld>
            <a:endParaRPr lang="en-US"/>
          </a:p>
        </p:txBody>
      </p:sp>
    </p:spTree>
    <p:extLst>
      <p:ext uri="{BB962C8B-B14F-4D97-AF65-F5344CB8AC3E}">
        <p14:creationId xmlns:p14="http://schemas.microsoft.com/office/powerpoint/2010/main" val="487487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DDB5766-8321-4DA9-90F4-7122F10CD85D}" type="slidenum">
              <a:rPr lang="en-US" smtClean="0"/>
              <a:t>10</a:t>
            </a:fld>
            <a:endParaRPr lang="en-US"/>
          </a:p>
        </p:txBody>
      </p:sp>
    </p:spTree>
    <p:extLst>
      <p:ext uri="{BB962C8B-B14F-4D97-AF65-F5344CB8AC3E}">
        <p14:creationId xmlns:p14="http://schemas.microsoft.com/office/powerpoint/2010/main" val="2092187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DDB5766-8321-4DA9-90F4-7122F10CD85D}" type="slidenum">
              <a:rPr lang="en-US" smtClean="0"/>
              <a:t>11</a:t>
            </a:fld>
            <a:endParaRPr lang="en-US"/>
          </a:p>
        </p:txBody>
      </p:sp>
    </p:spTree>
    <p:extLst>
      <p:ext uri="{BB962C8B-B14F-4D97-AF65-F5344CB8AC3E}">
        <p14:creationId xmlns:p14="http://schemas.microsoft.com/office/powerpoint/2010/main" val="938428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DDB5766-8321-4DA9-90F4-7122F10CD85D}" type="slidenum">
              <a:rPr lang="en-US" smtClean="0"/>
              <a:t>12</a:t>
            </a:fld>
            <a:endParaRPr lang="en-US"/>
          </a:p>
        </p:txBody>
      </p:sp>
    </p:spTree>
    <p:extLst>
      <p:ext uri="{BB962C8B-B14F-4D97-AF65-F5344CB8AC3E}">
        <p14:creationId xmlns:p14="http://schemas.microsoft.com/office/powerpoint/2010/main" val="3325327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838200" y="6356356"/>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B1F2E8D4-4DBC-43E4-B92F-870D90C72F83}" type="datetimeFigureOut">
              <a:rPr lang="en-US" smtClean="0"/>
              <a:t>2/1/2021</a:t>
            </a:fld>
            <a:endParaRPr lang="en-US"/>
          </a:p>
        </p:txBody>
      </p:sp>
      <p:sp>
        <p:nvSpPr>
          <p:cNvPr id="17" name="Google Shape;17;p2"/>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8" name="Google Shape;18;p2"/>
          <p:cNvSpPr txBox="1">
            <a:spLocks noGrp="1"/>
          </p:cNvSpPr>
          <p:nvPr>
            <p:ph type="sldNum" idx="12"/>
          </p:nvPr>
        </p:nvSpPr>
        <p:spPr>
          <a:xfrm>
            <a:off x="8610600" y="635635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9898F"/>
                </a:solidFill>
              </a:defRPr>
            </a:lvl1pPr>
            <a:lvl2pPr marL="0" lvl="1" indent="0" algn="r">
              <a:spcBef>
                <a:spcPts val="0"/>
              </a:spcBef>
              <a:buNone/>
              <a:defRPr>
                <a:solidFill>
                  <a:srgbClr val="89898F"/>
                </a:solidFill>
              </a:defRPr>
            </a:lvl2pPr>
            <a:lvl3pPr marL="0" lvl="2" indent="0" algn="r">
              <a:spcBef>
                <a:spcPts val="0"/>
              </a:spcBef>
              <a:buNone/>
              <a:defRPr>
                <a:solidFill>
                  <a:srgbClr val="89898F"/>
                </a:solidFill>
              </a:defRPr>
            </a:lvl3pPr>
            <a:lvl4pPr marL="0" lvl="3" indent="0" algn="r">
              <a:spcBef>
                <a:spcPts val="0"/>
              </a:spcBef>
              <a:buNone/>
              <a:defRPr>
                <a:solidFill>
                  <a:srgbClr val="89898F"/>
                </a:solidFill>
              </a:defRPr>
            </a:lvl4pPr>
            <a:lvl5pPr marL="0" lvl="4" indent="0" algn="r">
              <a:spcBef>
                <a:spcPts val="0"/>
              </a:spcBef>
              <a:buNone/>
              <a:defRPr>
                <a:solidFill>
                  <a:srgbClr val="89898F"/>
                </a:solidFill>
              </a:defRPr>
            </a:lvl5pPr>
            <a:lvl6pPr marL="0" lvl="5" indent="0" algn="r">
              <a:spcBef>
                <a:spcPts val="0"/>
              </a:spcBef>
              <a:buNone/>
              <a:defRPr>
                <a:solidFill>
                  <a:srgbClr val="89898F"/>
                </a:solidFill>
              </a:defRPr>
            </a:lvl6pPr>
            <a:lvl7pPr marL="0" lvl="6" indent="0" algn="r">
              <a:spcBef>
                <a:spcPts val="0"/>
              </a:spcBef>
              <a:buNone/>
              <a:defRPr>
                <a:solidFill>
                  <a:srgbClr val="89898F"/>
                </a:solidFill>
              </a:defRPr>
            </a:lvl7pPr>
            <a:lvl8pPr marL="0" lvl="7" indent="0" algn="r">
              <a:spcBef>
                <a:spcPts val="0"/>
              </a:spcBef>
              <a:buNone/>
              <a:defRPr>
                <a:solidFill>
                  <a:srgbClr val="89898F"/>
                </a:solidFill>
              </a:defRPr>
            </a:lvl8pPr>
            <a:lvl9pPr marL="0" lvl="8" indent="0" algn="r">
              <a:spcBef>
                <a:spcPts val="0"/>
              </a:spcBef>
              <a:buNone/>
              <a:defRPr>
                <a:solidFill>
                  <a:srgbClr val="89898F"/>
                </a:solidFill>
              </a:defRPr>
            </a:lvl9pPr>
          </a:lstStyle>
          <a:p>
            <a:fld id="{74173D16-59B5-4D12-BAB3-58AFB423AF04}" type="slidenum">
              <a:rPr lang="en-US" smtClean="0"/>
              <a:t>‹#›</a:t>
            </a:fld>
            <a:endParaRPr lang="en-US"/>
          </a:p>
        </p:txBody>
      </p:sp>
    </p:spTree>
    <p:extLst>
      <p:ext uri="{BB962C8B-B14F-4D97-AF65-F5344CB8AC3E}">
        <p14:creationId xmlns:p14="http://schemas.microsoft.com/office/powerpoint/2010/main" val="3378042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8641" y="273629"/>
            <a:ext cx="10968960" cy="1143480"/>
          </a:xfrm>
        </p:spPr>
        <p:txBody>
          <a:bodyPr/>
          <a:lstStyle/>
          <a:p>
            <a:r>
              <a:rPr lang="en-US"/>
              <a:t>Click to edit Master title style</a:t>
            </a:r>
          </a:p>
        </p:txBody>
      </p:sp>
      <p:sp>
        <p:nvSpPr>
          <p:cNvPr id="3" name="Rectangle 4"/>
          <p:cNvSpPr>
            <a:spLocks noGrp="1" noChangeArrowheads="1"/>
          </p:cNvSpPr>
          <p:nvPr>
            <p:ph type="dt" idx="10"/>
          </p:nvPr>
        </p:nvSpPr>
        <p:spPr>
          <a:ln/>
        </p:spPr>
        <p:txBody>
          <a:bodyPr/>
          <a:lstStyle>
            <a:lvl1pPr>
              <a:defRPr/>
            </a:lvl1pPr>
          </a:lstStyle>
          <a:p>
            <a:fld id="{B1F2E8D4-4DBC-43E4-B92F-870D90C72F83}" type="datetimeFigureOut">
              <a:rPr lang="en-US" smtClean="0"/>
              <a:t>2/1/2021</a:t>
            </a:fld>
            <a:endParaRPr lang="en-US"/>
          </a:p>
        </p:txBody>
      </p:sp>
      <p:sp>
        <p:nvSpPr>
          <p:cNvPr id="4" name="Rectangle 5"/>
          <p:cNvSpPr>
            <a:spLocks noGrp="1" noChangeArrowheads="1"/>
          </p:cNvSpPr>
          <p:nvPr>
            <p:ph type="ftr" idx="11"/>
          </p:nvPr>
        </p:nvSpPr>
        <p:spPr>
          <a:ln/>
        </p:spPr>
        <p:txBody>
          <a:bodyPr/>
          <a:lstStyle>
            <a:lvl1pPr>
              <a:defRPr/>
            </a:lvl1pPr>
          </a:lstStyle>
          <a:p>
            <a:endParaRPr lang="en-US"/>
          </a:p>
        </p:txBody>
      </p:sp>
      <p:sp>
        <p:nvSpPr>
          <p:cNvPr id="5" name="Rectangle 6"/>
          <p:cNvSpPr>
            <a:spLocks noGrp="1" noChangeArrowheads="1"/>
          </p:cNvSpPr>
          <p:nvPr>
            <p:ph type="sldNum" idx="12"/>
          </p:nvPr>
        </p:nvSpPr>
        <p:spPr>
          <a:ln/>
        </p:spPr>
        <p:txBody>
          <a:bodyPr/>
          <a:lstStyle>
            <a:lvl1pPr>
              <a:defRPr/>
            </a:lvl1pPr>
          </a:lstStyle>
          <a:p>
            <a:fld id="{74173D16-59B5-4D12-BAB3-58AFB423AF04}" type="slidenum">
              <a:rPr lang="en-US" smtClean="0"/>
              <a:t>‹#›</a:t>
            </a:fld>
            <a:endParaRPr lang="en-US"/>
          </a:p>
        </p:txBody>
      </p:sp>
    </p:spTree>
    <p:extLst>
      <p:ext uri="{BB962C8B-B14F-4D97-AF65-F5344CB8AC3E}">
        <p14:creationId xmlns:p14="http://schemas.microsoft.com/office/powerpoint/2010/main" val="3281631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F2E8D4-4DBC-43E4-B92F-870D90C72F83}"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173D16-59B5-4D12-BAB3-58AFB423AF04}" type="slidenum">
              <a:rPr lang="en-US" smtClean="0"/>
              <a:t>‹#›</a:t>
            </a:fld>
            <a:endParaRPr lang="en-US"/>
          </a:p>
        </p:txBody>
      </p:sp>
    </p:spTree>
    <p:extLst>
      <p:ext uri="{BB962C8B-B14F-4D97-AF65-F5344CB8AC3E}">
        <p14:creationId xmlns:p14="http://schemas.microsoft.com/office/powerpoint/2010/main" val="1790213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F2E8D4-4DBC-43E4-B92F-870D90C72F83}"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173D16-59B5-4D12-BAB3-58AFB423AF04}" type="slidenum">
              <a:rPr lang="en-US" smtClean="0"/>
              <a:t>‹#›</a:t>
            </a:fld>
            <a:endParaRPr lang="en-US"/>
          </a:p>
        </p:txBody>
      </p:sp>
    </p:spTree>
    <p:extLst>
      <p:ext uri="{BB962C8B-B14F-4D97-AF65-F5344CB8AC3E}">
        <p14:creationId xmlns:p14="http://schemas.microsoft.com/office/powerpoint/2010/main" val="128394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360547C-E55E-4121-8C4E-517D1CF3359F}"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FA090-F8E9-4457-93F2-CC8DA3C71740}" type="slidenum">
              <a:rPr lang="en-US" smtClean="0"/>
              <a:t>‹#›</a:t>
            </a:fld>
            <a:endParaRPr lang="en-US"/>
          </a:p>
        </p:txBody>
      </p:sp>
    </p:spTree>
    <p:extLst>
      <p:ext uri="{BB962C8B-B14F-4D97-AF65-F5344CB8AC3E}">
        <p14:creationId xmlns:p14="http://schemas.microsoft.com/office/powerpoint/2010/main" val="2532982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60547C-E55E-4121-8C4E-517D1CF3359F}"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FA090-F8E9-4457-93F2-CC8DA3C71740}" type="slidenum">
              <a:rPr lang="en-US" smtClean="0"/>
              <a:t>‹#›</a:t>
            </a:fld>
            <a:endParaRPr lang="en-US"/>
          </a:p>
        </p:txBody>
      </p:sp>
    </p:spTree>
    <p:extLst>
      <p:ext uri="{BB962C8B-B14F-4D97-AF65-F5344CB8AC3E}">
        <p14:creationId xmlns:p14="http://schemas.microsoft.com/office/powerpoint/2010/main" val="372565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60547C-E55E-4121-8C4E-517D1CF3359F}"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FA090-F8E9-4457-93F2-CC8DA3C71740}" type="slidenum">
              <a:rPr lang="en-US" smtClean="0"/>
              <a:t>‹#›</a:t>
            </a:fld>
            <a:endParaRPr lang="en-US"/>
          </a:p>
        </p:txBody>
      </p:sp>
    </p:spTree>
    <p:extLst>
      <p:ext uri="{BB962C8B-B14F-4D97-AF65-F5344CB8AC3E}">
        <p14:creationId xmlns:p14="http://schemas.microsoft.com/office/powerpoint/2010/main" val="303360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60547C-E55E-4121-8C4E-517D1CF3359F}"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5FA090-F8E9-4457-93F2-CC8DA3C71740}" type="slidenum">
              <a:rPr lang="en-US" smtClean="0"/>
              <a:t>‹#›</a:t>
            </a:fld>
            <a:endParaRPr lang="en-US"/>
          </a:p>
        </p:txBody>
      </p:sp>
    </p:spTree>
    <p:extLst>
      <p:ext uri="{BB962C8B-B14F-4D97-AF65-F5344CB8AC3E}">
        <p14:creationId xmlns:p14="http://schemas.microsoft.com/office/powerpoint/2010/main" val="36560836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60547C-E55E-4121-8C4E-517D1CF3359F}" type="datetimeFigureOut">
              <a:rPr lang="en-US" smtClean="0"/>
              <a:t>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5FA090-F8E9-4457-93F2-CC8DA3C71740}" type="slidenum">
              <a:rPr lang="en-US" smtClean="0"/>
              <a:t>‹#›</a:t>
            </a:fld>
            <a:endParaRPr lang="en-US"/>
          </a:p>
        </p:txBody>
      </p:sp>
    </p:spTree>
    <p:extLst>
      <p:ext uri="{BB962C8B-B14F-4D97-AF65-F5344CB8AC3E}">
        <p14:creationId xmlns:p14="http://schemas.microsoft.com/office/powerpoint/2010/main" val="3646941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360547C-E55E-4121-8C4E-517D1CF3359F}" type="datetimeFigureOut">
              <a:rPr lang="en-US" smtClean="0"/>
              <a:t>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5FA090-F8E9-4457-93F2-CC8DA3C71740}" type="slidenum">
              <a:rPr lang="en-US" smtClean="0"/>
              <a:t>‹#›</a:t>
            </a:fld>
            <a:endParaRPr lang="en-US"/>
          </a:p>
        </p:txBody>
      </p:sp>
    </p:spTree>
    <p:extLst>
      <p:ext uri="{BB962C8B-B14F-4D97-AF65-F5344CB8AC3E}">
        <p14:creationId xmlns:p14="http://schemas.microsoft.com/office/powerpoint/2010/main" val="1194970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60547C-E55E-4121-8C4E-517D1CF3359F}" type="datetimeFigureOut">
              <a:rPr lang="en-US" smtClean="0"/>
              <a:t>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5FA090-F8E9-4457-93F2-CC8DA3C71740}" type="slidenum">
              <a:rPr lang="en-US" smtClean="0"/>
              <a:t>‹#›</a:t>
            </a:fld>
            <a:endParaRPr lang="en-US"/>
          </a:p>
        </p:txBody>
      </p:sp>
    </p:spTree>
    <p:extLst>
      <p:ext uri="{BB962C8B-B14F-4D97-AF65-F5344CB8AC3E}">
        <p14:creationId xmlns:p14="http://schemas.microsoft.com/office/powerpoint/2010/main" val="3459482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28"/>
        <p:cNvGrpSpPr/>
        <p:nvPr/>
      </p:nvGrpSpPr>
      <p:grpSpPr>
        <a:xfrm>
          <a:off x="0" y="0"/>
          <a:ext cx="0" cy="0"/>
          <a:chOff x="0" y="0"/>
          <a:chExt cx="0" cy="0"/>
        </a:xfrm>
      </p:grpSpPr>
      <p:sp>
        <p:nvSpPr>
          <p:cNvPr id="29" name="Google Shape;29;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4500"/>
              <a:buFont typeface="Source Sans Pro"/>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0" name="Google Shape;30;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751"/>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1"/>
              <a:buNone/>
              <a:defRPr sz="1351"/>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r>
              <a:rPr lang="en-US"/>
              <a:t>Click to edit Master subtitle style</a:t>
            </a:r>
            <a:endParaRPr/>
          </a:p>
        </p:txBody>
      </p:sp>
      <p:sp>
        <p:nvSpPr>
          <p:cNvPr id="31" name="Google Shape;31;p4"/>
          <p:cNvSpPr txBox="1">
            <a:spLocks noGrp="1"/>
          </p:cNvSpPr>
          <p:nvPr>
            <p:ph type="dt" idx="10"/>
          </p:nvPr>
        </p:nvSpPr>
        <p:spPr>
          <a:xfrm>
            <a:off x="838200" y="6356356"/>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B1F2E8D4-4DBC-43E4-B92F-870D90C72F83}" type="datetimeFigureOut">
              <a:rPr lang="en-US" smtClean="0"/>
              <a:t>2/1/2021</a:t>
            </a:fld>
            <a:endParaRPr lang="en-US"/>
          </a:p>
        </p:txBody>
      </p:sp>
      <p:sp>
        <p:nvSpPr>
          <p:cNvPr id="32" name="Google Shape;32;p4"/>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3" name="Google Shape;33;p4"/>
          <p:cNvSpPr txBox="1">
            <a:spLocks noGrp="1"/>
          </p:cNvSpPr>
          <p:nvPr>
            <p:ph type="sldNum" idx="12"/>
          </p:nvPr>
        </p:nvSpPr>
        <p:spPr>
          <a:xfrm>
            <a:off x="8610600" y="635635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9898F"/>
                </a:solidFill>
              </a:defRPr>
            </a:lvl1pPr>
            <a:lvl2pPr marL="0" lvl="1" indent="0" algn="r">
              <a:spcBef>
                <a:spcPts val="0"/>
              </a:spcBef>
              <a:buNone/>
              <a:defRPr>
                <a:solidFill>
                  <a:srgbClr val="89898F"/>
                </a:solidFill>
              </a:defRPr>
            </a:lvl2pPr>
            <a:lvl3pPr marL="0" lvl="2" indent="0" algn="r">
              <a:spcBef>
                <a:spcPts val="0"/>
              </a:spcBef>
              <a:buNone/>
              <a:defRPr>
                <a:solidFill>
                  <a:srgbClr val="89898F"/>
                </a:solidFill>
              </a:defRPr>
            </a:lvl3pPr>
            <a:lvl4pPr marL="0" lvl="3" indent="0" algn="r">
              <a:spcBef>
                <a:spcPts val="0"/>
              </a:spcBef>
              <a:buNone/>
              <a:defRPr>
                <a:solidFill>
                  <a:srgbClr val="89898F"/>
                </a:solidFill>
              </a:defRPr>
            </a:lvl4pPr>
            <a:lvl5pPr marL="0" lvl="4" indent="0" algn="r">
              <a:spcBef>
                <a:spcPts val="0"/>
              </a:spcBef>
              <a:buNone/>
              <a:defRPr>
                <a:solidFill>
                  <a:srgbClr val="89898F"/>
                </a:solidFill>
              </a:defRPr>
            </a:lvl5pPr>
            <a:lvl6pPr marL="0" lvl="5" indent="0" algn="r">
              <a:spcBef>
                <a:spcPts val="0"/>
              </a:spcBef>
              <a:buNone/>
              <a:defRPr>
                <a:solidFill>
                  <a:srgbClr val="89898F"/>
                </a:solidFill>
              </a:defRPr>
            </a:lvl6pPr>
            <a:lvl7pPr marL="0" lvl="6" indent="0" algn="r">
              <a:spcBef>
                <a:spcPts val="0"/>
              </a:spcBef>
              <a:buNone/>
              <a:defRPr>
                <a:solidFill>
                  <a:srgbClr val="89898F"/>
                </a:solidFill>
              </a:defRPr>
            </a:lvl7pPr>
            <a:lvl8pPr marL="0" lvl="7" indent="0" algn="r">
              <a:spcBef>
                <a:spcPts val="0"/>
              </a:spcBef>
              <a:buNone/>
              <a:defRPr>
                <a:solidFill>
                  <a:srgbClr val="89898F"/>
                </a:solidFill>
              </a:defRPr>
            </a:lvl8pPr>
            <a:lvl9pPr marL="0" lvl="8" indent="0" algn="r">
              <a:spcBef>
                <a:spcPts val="0"/>
              </a:spcBef>
              <a:buNone/>
              <a:defRPr>
                <a:solidFill>
                  <a:srgbClr val="89898F"/>
                </a:solidFill>
              </a:defRPr>
            </a:lvl9pPr>
          </a:lstStyle>
          <a:p>
            <a:fld id="{74173D16-59B5-4D12-BAB3-58AFB423AF04}" type="slidenum">
              <a:rPr lang="en-US" smtClean="0"/>
              <a:t>‹#›</a:t>
            </a:fld>
            <a:endParaRPr lang="en-US"/>
          </a:p>
        </p:txBody>
      </p:sp>
    </p:spTree>
    <p:extLst>
      <p:ext uri="{BB962C8B-B14F-4D97-AF65-F5344CB8AC3E}">
        <p14:creationId xmlns:p14="http://schemas.microsoft.com/office/powerpoint/2010/main" val="26196156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360547C-E55E-4121-8C4E-517D1CF3359F}"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5FA090-F8E9-4457-93F2-CC8DA3C71740}" type="slidenum">
              <a:rPr lang="en-US" smtClean="0"/>
              <a:t>‹#›</a:t>
            </a:fld>
            <a:endParaRPr lang="en-US"/>
          </a:p>
        </p:txBody>
      </p:sp>
    </p:spTree>
    <p:extLst>
      <p:ext uri="{BB962C8B-B14F-4D97-AF65-F5344CB8AC3E}">
        <p14:creationId xmlns:p14="http://schemas.microsoft.com/office/powerpoint/2010/main" val="4454090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360547C-E55E-4121-8C4E-517D1CF3359F}"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5FA090-F8E9-4457-93F2-CC8DA3C71740}" type="slidenum">
              <a:rPr lang="en-US" smtClean="0"/>
              <a:t>‹#›</a:t>
            </a:fld>
            <a:endParaRPr lang="en-US"/>
          </a:p>
        </p:txBody>
      </p:sp>
    </p:spTree>
    <p:extLst>
      <p:ext uri="{BB962C8B-B14F-4D97-AF65-F5344CB8AC3E}">
        <p14:creationId xmlns:p14="http://schemas.microsoft.com/office/powerpoint/2010/main" val="37762258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60547C-E55E-4121-8C4E-517D1CF3359F}"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FA090-F8E9-4457-93F2-CC8DA3C71740}" type="slidenum">
              <a:rPr lang="en-US" smtClean="0"/>
              <a:t>‹#›</a:t>
            </a:fld>
            <a:endParaRPr lang="en-US"/>
          </a:p>
        </p:txBody>
      </p:sp>
    </p:spTree>
    <p:extLst>
      <p:ext uri="{BB962C8B-B14F-4D97-AF65-F5344CB8AC3E}">
        <p14:creationId xmlns:p14="http://schemas.microsoft.com/office/powerpoint/2010/main" val="18307573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60547C-E55E-4121-8C4E-517D1CF3359F}"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FA090-F8E9-4457-93F2-CC8DA3C71740}" type="slidenum">
              <a:rPr lang="en-US" smtClean="0"/>
              <a:t>‹#›</a:t>
            </a:fld>
            <a:endParaRPr lang="en-US"/>
          </a:p>
        </p:txBody>
      </p:sp>
    </p:spTree>
    <p:extLst>
      <p:ext uri="{BB962C8B-B14F-4D97-AF65-F5344CB8AC3E}">
        <p14:creationId xmlns:p14="http://schemas.microsoft.com/office/powerpoint/2010/main" val="39252358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6719653-A8FE-4C92-A083-F73817614940}" type="datetime1">
              <a:rPr lang="en-US" smtClean="0">
                <a:solidFill>
                  <a:prstClr val="black">
                    <a:tint val="75000"/>
                  </a:prstClr>
                </a:solidFill>
              </a:rPr>
              <a:pPr/>
              <a:t>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45C99C-DC08-4935-9F8C-89A01A9438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161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71BDB4-5E4E-48A6-A6BA-6CB10A2E85D3}" type="datetime1">
              <a:rPr lang="en-US" smtClean="0">
                <a:solidFill>
                  <a:prstClr val="black">
                    <a:tint val="75000"/>
                  </a:prstClr>
                </a:solidFill>
              </a:rPr>
              <a:pPr/>
              <a:t>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45C99C-DC08-4935-9F8C-89A01A9438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781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493C8F-9FB6-4975-8D61-5C060F9E7956}" type="datetime1">
              <a:rPr lang="en-US" smtClean="0">
                <a:solidFill>
                  <a:prstClr val="black">
                    <a:tint val="75000"/>
                  </a:prstClr>
                </a:solidFill>
              </a:rPr>
              <a:pPr/>
              <a:t>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45C99C-DC08-4935-9F8C-89A01A9438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84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7B74F1-5D08-4E1C-9108-1E0B786AEE53}" type="datetime1">
              <a:rPr lang="en-US" smtClean="0">
                <a:solidFill>
                  <a:prstClr val="black">
                    <a:tint val="75000"/>
                  </a:prstClr>
                </a:solidFill>
              </a:rPr>
              <a:pPr/>
              <a:t>2/1/2021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45C99C-DC08-4935-9F8C-89A01A9438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5991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0D60C0-4C52-46EB-B3D1-CDA82137AE66}" type="datetime1">
              <a:rPr lang="en-US" smtClean="0">
                <a:solidFill>
                  <a:prstClr val="black">
                    <a:tint val="75000"/>
                  </a:prstClr>
                </a:solidFill>
              </a:rPr>
              <a:pPr/>
              <a:t>2/1/2021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45C99C-DC08-4935-9F8C-89A01A9438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3015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99960C-B364-4A87-B5E3-933D2468EBAE}" type="datetime1">
              <a:rPr lang="en-US" smtClean="0">
                <a:solidFill>
                  <a:prstClr val="black">
                    <a:tint val="75000"/>
                  </a:prstClr>
                </a:solidFill>
              </a:rPr>
              <a:pPr/>
              <a:t>2/1/2021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45C99C-DC08-4935-9F8C-89A01A9438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06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1851" y="1709744"/>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4500"/>
              <a:buFont typeface="Source Sans Pro"/>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2" name="Google Shape;42;p6"/>
          <p:cNvSpPr txBox="1">
            <a:spLocks noGrp="1"/>
          </p:cNvSpPr>
          <p:nvPr>
            <p:ph type="body" idx="1"/>
          </p:nvPr>
        </p:nvSpPr>
        <p:spPr>
          <a:xfrm>
            <a:off x="831851" y="4589469"/>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1"/>
              </a:spcBef>
              <a:spcAft>
                <a:spcPts val="0"/>
              </a:spcAft>
              <a:buClr>
                <a:srgbClr val="89898F"/>
              </a:buClr>
              <a:buSzPts val="1800"/>
              <a:buNone/>
              <a:defRPr sz="1800">
                <a:solidFill>
                  <a:srgbClr val="89898F"/>
                </a:solidFill>
              </a:defRPr>
            </a:lvl1pPr>
            <a:lvl2pPr marL="914400" lvl="1" indent="-228600" algn="l">
              <a:lnSpc>
                <a:spcPct val="90000"/>
              </a:lnSpc>
              <a:spcBef>
                <a:spcPts val="375"/>
              </a:spcBef>
              <a:spcAft>
                <a:spcPts val="0"/>
              </a:spcAft>
              <a:buClr>
                <a:srgbClr val="89898F"/>
              </a:buClr>
              <a:buSzPts val="1500"/>
              <a:buNone/>
              <a:defRPr sz="1500">
                <a:solidFill>
                  <a:srgbClr val="89898F"/>
                </a:solidFill>
              </a:defRPr>
            </a:lvl2pPr>
            <a:lvl3pPr marL="1371600" lvl="2" indent="-228600" algn="l">
              <a:lnSpc>
                <a:spcPct val="90000"/>
              </a:lnSpc>
              <a:spcBef>
                <a:spcPts val="375"/>
              </a:spcBef>
              <a:spcAft>
                <a:spcPts val="0"/>
              </a:spcAft>
              <a:buClr>
                <a:srgbClr val="89898F"/>
              </a:buClr>
              <a:buSzPts val="1351"/>
              <a:buNone/>
              <a:defRPr sz="1351">
                <a:solidFill>
                  <a:srgbClr val="89898F"/>
                </a:solidFill>
              </a:defRPr>
            </a:lvl3pPr>
            <a:lvl4pPr marL="1828800" lvl="3" indent="-228600" algn="l">
              <a:lnSpc>
                <a:spcPct val="90000"/>
              </a:lnSpc>
              <a:spcBef>
                <a:spcPts val="375"/>
              </a:spcBef>
              <a:spcAft>
                <a:spcPts val="0"/>
              </a:spcAft>
              <a:buClr>
                <a:srgbClr val="89898F"/>
              </a:buClr>
              <a:buSzPts val="1200"/>
              <a:buNone/>
              <a:defRPr sz="1200">
                <a:solidFill>
                  <a:srgbClr val="89898F"/>
                </a:solidFill>
              </a:defRPr>
            </a:lvl4pPr>
            <a:lvl5pPr marL="2286000" lvl="4" indent="-228600" algn="l">
              <a:lnSpc>
                <a:spcPct val="90000"/>
              </a:lnSpc>
              <a:spcBef>
                <a:spcPts val="375"/>
              </a:spcBef>
              <a:spcAft>
                <a:spcPts val="0"/>
              </a:spcAft>
              <a:buClr>
                <a:srgbClr val="89898F"/>
              </a:buClr>
              <a:buSzPts val="1200"/>
              <a:buNone/>
              <a:defRPr sz="1200">
                <a:solidFill>
                  <a:srgbClr val="89898F"/>
                </a:solidFill>
              </a:defRPr>
            </a:lvl5pPr>
            <a:lvl6pPr marL="2743200" lvl="5" indent="-228600" algn="l">
              <a:lnSpc>
                <a:spcPct val="90000"/>
              </a:lnSpc>
              <a:spcBef>
                <a:spcPts val="375"/>
              </a:spcBef>
              <a:spcAft>
                <a:spcPts val="0"/>
              </a:spcAft>
              <a:buClr>
                <a:srgbClr val="89898F"/>
              </a:buClr>
              <a:buSzPts val="1200"/>
              <a:buNone/>
              <a:defRPr sz="1200">
                <a:solidFill>
                  <a:srgbClr val="89898F"/>
                </a:solidFill>
              </a:defRPr>
            </a:lvl6pPr>
            <a:lvl7pPr marL="3200400" lvl="6" indent="-228600" algn="l">
              <a:lnSpc>
                <a:spcPct val="90000"/>
              </a:lnSpc>
              <a:spcBef>
                <a:spcPts val="375"/>
              </a:spcBef>
              <a:spcAft>
                <a:spcPts val="0"/>
              </a:spcAft>
              <a:buClr>
                <a:srgbClr val="89898F"/>
              </a:buClr>
              <a:buSzPts val="1200"/>
              <a:buNone/>
              <a:defRPr sz="1200">
                <a:solidFill>
                  <a:srgbClr val="89898F"/>
                </a:solidFill>
              </a:defRPr>
            </a:lvl7pPr>
            <a:lvl8pPr marL="3657600" lvl="7" indent="-228600" algn="l">
              <a:lnSpc>
                <a:spcPct val="90000"/>
              </a:lnSpc>
              <a:spcBef>
                <a:spcPts val="375"/>
              </a:spcBef>
              <a:spcAft>
                <a:spcPts val="0"/>
              </a:spcAft>
              <a:buClr>
                <a:srgbClr val="89898F"/>
              </a:buClr>
              <a:buSzPts val="1200"/>
              <a:buNone/>
              <a:defRPr sz="1200">
                <a:solidFill>
                  <a:srgbClr val="89898F"/>
                </a:solidFill>
              </a:defRPr>
            </a:lvl8pPr>
            <a:lvl9pPr marL="4114800" lvl="8" indent="-228600" algn="l">
              <a:lnSpc>
                <a:spcPct val="90000"/>
              </a:lnSpc>
              <a:spcBef>
                <a:spcPts val="375"/>
              </a:spcBef>
              <a:spcAft>
                <a:spcPts val="0"/>
              </a:spcAft>
              <a:buClr>
                <a:srgbClr val="89898F"/>
              </a:buClr>
              <a:buSzPts val="1200"/>
              <a:buNone/>
              <a:defRPr sz="1200">
                <a:solidFill>
                  <a:srgbClr val="89898F"/>
                </a:solidFill>
              </a:defRPr>
            </a:lvl9pPr>
          </a:lstStyle>
          <a:p>
            <a:pPr lvl="0"/>
            <a:r>
              <a:rPr lang="en-US"/>
              <a:t>Click to edit Master text styles</a:t>
            </a:r>
          </a:p>
        </p:txBody>
      </p:sp>
      <p:sp>
        <p:nvSpPr>
          <p:cNvPr id="43" name="Google Shape;43;p6"/>
          <p:cNvSpPr txBox="1">
            <a:spLocks noGrp="1"/>
          </p:cNvSpPr>
          <p:nvPr>
            <p:ph type="dt" idx="10"/>
          </p:nvPr>
        </p:nvSpPr>
        <p:spPr>
          <a:xfrm>
            <a:off x="838200" y="6356356"/>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B1F2E8D4-4DBC-43E4-B92F-870D90C72F83}" type="datetimeFigureOut">
              <a:rPr lang="en-US" smtClean="0"/>
              <a:t>2/1/2021</a:t>
            </a:fld>
            <a:endParaRPr lang="en-US"/>
          </a:p>
        </p:txBody>
      </p:sp>
      <p:sp>
        <p:nvSpPr>
          <p:cNvPr id="44" name="Google Shape;44;p6"/>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45" name="Google Shape;45;p6"/>
          <p:cNvSpPr txBox="1">
            <a:spLocks noGrp="1"/>
          </p:cNvSpPr>
          <p:nvPr>
            <p:ph type="sldNum" idx="12"/>
          </p:nvPr>
        </p:nvSpPr>
        <p:spPr>
          <a:xfrm>
            <a:off x="8610600" y="635635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9898F"/>
                </a:solidFill>
              </a:defRPr>
            </a:lvl1pPr>
            <a:lvl2pPr marL="0" lvl="1" indent="0" algn="r">
              <a:spcBef>
                <a:spcPts val="0"/>
              </a:spcBef>
              <a:buNone/>
              <a:defRPr>
                <a:solidFill>
                  <a:srgbClr val="89898F"/>
                </a:solidFill>
              </a:defRPr>
            </a:lvl2pPr>
            <a:lvl3pPr marL="0" lvl="2" indent="0" algn="r">
              <a:spcBef>
                <a:spcPts val="0"/>
              </a:spcBef>
              <a:buNone/>
              <a:defRPr>
                <a:solidFill>
                  <a:srgbClr val="89898F"/>
                </a:solidFill>
              </a:defRPr>
            </a:lvl3pPr>
            <a:lvl4pPr marL="0" lvl="3" indent="0" algn="r">
              <a:spcBef>
                <a:spcPts val="0"/>
              </a:spcBef>
              <a:buNone/>
              <a:defRPr>
                <a:solidFill>
                  <a:srgbClr val="89898F"/>
                </a:solidFill>
              </a:defRPr>
            </a:lvl4pPr>
            <a:lvl5pPr marL="0" lvl="4" indent="0" algn="r">
              <a:spcBef>
                <a:spcPts val="0"/>
              </a:spcBef>
              <a:buNone/>
              <a:defRPr>
                <a:solidFill>
                  <a:srgbClr val="89898F"/>
                </a:solidFill>
              </a:defRPr>
            </a:lvl5pPr>
            <a:lvl6pPr marL="0" lvl="5" indent="0" algn="r">
              <a:spcBef>
                <a:spcPts val="0"/>
              </a:spcBef>
              <a:buNone/>
              <a:defRPr>
                <a:solidFill>
                  <a:srgbClr val="89898F"/>
                </a:solidFill>
              </a:defRPr>
            </a:lvl6pPr>
            <a:lvl7pPr marL="0" lvl="6" indent="0" algn="r">
              <a:spcBef>
                <a:spcPts val="0"/>
              </a:spcBef>
              <a:buNone/>
              <a:defRPr>
                <a:solidFill>
                  <a:srgbClr val="89898F"/>
                </a:solidFill>
              </a:defRPr>
            </a:lvl7pPr>
            <a:lvl8pPr marL="0" lvl="7" indent="0" algn="r">
              <a:spcBef>
                <a:spcPts val="0"/>
              </a:spcBef>
              <a:buNone/>
              <a:defRPr>
                <a:solidFill>
                  <a:srgbClr val="89898F"/>
                </a:solidFill>
              </a:defRPr>
            </a:lvl8pPr>
            <a:lvl9pPr marL="0" lvl="8" indent="0" algn="r">
              <a:spcBef>
                <a:spcPts val="0"/>
              </a:spcBef>
              <a:buNone/>
              <a:defRPr>
                <a:solidFill>
                  <a:srgbClr val="89898F"/>
                </a:solidFill>
              </a:defRPr>
            </a:lvl9pPr>
          </a:lstStyle>
          <a:p>
            <a:fld id="{74173D16-59B5-4D12-BAB3-58AFB423AF04}" type="slidenum">
              <a:rPr lang="en-US" smtClean="0"/>
              <a:t>‹#›</a:t>
            </a:fld>
            <a:endParaRPr lang="en-US"/>
          </a:p>
        </p:txBody>
      </p:sp>
    </p:spTree>
    <p:extLst>
      <p:ext uri="{BB962C8B-B14F-4D97-AF65-F5344CB8AC3E}">
        <p14:creationId xmlns:p14="http://schemas.microsoft.com/office/powerpoint/2010/main" val="41199586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13CBF7-42BE-4291-B512-0FF0307F7CBB}" type="datetime1">
              <a:rPr lang="en-US" smtClean="0">
                <a:solidFill>
                  <a:prstClr val="black">
                    <a:tint val="75000"/>
                  </a:prstClr>
                </a:solidFill>
              </a:rPr>
              <a:pPr/>
              <a:t>2/1/2021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45C99C-DC08-4935-9F8C-89A01A9438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608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641AD4-74A8-4062-8967-B5ED955671A6}" type="datetime1">
              <a:rPr lang="en-US" smtClean="0">
                <a:solidFill>
                  <a:prstClr val="black">
                    <a:tint val="75000"/>
                  </a:prstClr>
                </a:solidFill>
              </a:rPr>
              <a:pPr/>
              <a:t>2/1/2021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45C99C-DC08-4935-9F8C-89A01A9438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2623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727757-FAA7-4F7A-BFF2-E5CB350AE67B}" type="datetime1">
              <a:rPr lang="en-US" smtClean="0">
                <a:solidFill>
                  <a:prstClr val="black">
                    <a:tint val="75000"/>
                  </a:prstClr>
                </a:solidFill>
              </a:rPr>
              <a:pPr/>
              <a:t>2/1/2021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45C99C-DC08-4935-9F8C-89A01A9438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5915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BCA910-9960-4D19-88BE-70D176BCFF0D}" type="datetime1">
              <a:rPr lang="en-US" smtClean="0">
                <a:solidFill>
                  <a:prstClr val="black">
                    <a:tint val="75000"/>
                  </a:prstClr>
                </a:solidFill>
              </a:rPr>
              <a:pPr/>
              <a:t>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45C99C-DC08-4935-9F8C-89A01A9438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7874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C6D8B3-9948-4CF3-A096-68E578F90669}" type="datetime1">
              <a:rPr lang="en-US" smtClean="0">
                <a:solidFill>
                  <a:prstClr val="black">
                    <a:tint val="75000"/>
                  </a:prstClr>
                </a:solidFill>
              </a:rPr>
              <a:pPr/>
              <a:t>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45C99C-DC08-4935-9F8C-89A01A9438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6423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5244DD7-A795-4890-ACBB-7F35DAE787B8}" type="datetimeFigureOut">
              <a:rPr lang="en-US" smtClean="0">
                <a:solidFill>
                  <a:srgbClr val="1B1E3D">
                    <a:tint val="75000"/>
                  </a:srgbClr>
                </a:solidFill>
              </a:rPr>
              <a:pPr/>
              <a:t>2/1/2021</a:t>
            </a:fld>
            <a:endParaRPr lang="en-US">
              <a:solidFill>
                <a:srgbClr val="1B1E3D">
                  <a:tint val="75000"/>
                </a:srgbClr>
              </a:solidFill>
            </a:endParaRPr>
          </a:p>
        </p:txBody>
      </p:sp>
      <p:sp>
        <p:nvSpPr>
          <p:cNvPr id="5" name="Footer Placeholder 4"/>
          <p:cNvSpPr>
            <a:spLocks noGrp="1"/>
          </p:cNvSpPr>
          <p:nvPr>
            <p:ph type="ftr" sz="quarter" idx="11"/>
          </p:nvPr>
        </p:nvSpPr>
        <p:spPr/>
        <p:txBody>
          <a:bodyPr/>
          <a:lstStyle/>
          <a:p>
            <a:endParaRPr lang="en-US">
              <a:solidFill>
                <a:srgbClr val="1B1E3D">
                  <a:tint val="75000"/>
                </a:srgbClr>
              </a:solidFill>
            </a:endParaRPr>
          </a:p>
        </p:txBody>
      </p:sp>
      <p:sp>
        <p:nvSpPr>
          <p:cNvPr id="6" name="Slide Number Placeholder 5"/>
          <p:cNvSpPr>
            <a:spLocks noGrp="1"/>
          </p:cNvSpPr>
          <p:nvPr>
            <p:ph type="sldNum" sz="quarter" idx="12"/>
          </p:nvPr>
        </p:nvSpPr>
        <p:spPr/>
        <p:txBody>
          <a:bodyPr/>
          <a:lstStyle/>
          <a:p>
            <a:fld id="{4FE0D30E-A685-4838-BF59-54BAFE4673F3}" type="slidenum">
              <a:rPr lang="en-US" smtClean="0">
                <a:solidFill>
                  <a:srgbClr val="1B1E3D">
                    <a:tint val="75000"/>
                  </a:srgbClr>
                </a:solidFill>
              </a:rPr>
              <a:pPr/>
              <a:t>‹#›</a:t>
            </a:fld>
            <a:endParaRPr lang="en-US">
              <a:solidFill>
                <a:srgbClr val="1B1E3D">
                  <a:tint val="75000"/>
                </a:srgbClr>
              </a:solidFill>
            </a:endParaRPr>
          </a:p>
        </p:txBody>
      </p:sp>
    </p:spTree>
    <p:extLst>
      <p:ext uri="{BB962C8B-B14F-4D97-AF65-F5344CB8AC3E}">
        <p14:creationId xmlns:p14="http://schemas.microsoft.com/office/powerpoint/2010/main" val="20078234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244DD7-A795-4890-ACBB-7F35DAE787B8}" type="datetimeFigureOut">
              <a:rPr lang="en-US" smtClean="0">
                <a:solidFill>
                  <a:srgbClr val="1B1E3D">
                    <a:tint val="75000"/>
                  </a:srgbClr>
                </a:solidFill>
              </a:rPr>
              <a:pPr/>
              <a:t>2/1/2021</a:t>
            </a:fld>
            <a:endParaRPr lang="en-US">
              <a:solidFill>
                <a:srgbClr val="1B1E3D">
                  <a:tint val="75000"/>
                </a:srgbClr>
              </a:solidFill>
            </a:endParaRPr>
          </a:p>
        </p:txBody>
      </p:sp>
      <p:sp>
        <p:nvSpPr>
          <p:cNvPr id="5" name="Footer Placeholder 4"/>
          <p:cNvSpPr>
            <a:spLocks noGrp="1"/>
          </p:cNvSpPr>
          <p:nvPr>
            <p:ph type="ftr" sz="quarter" idx="11"/>
          </p:nvPr>
        </p:nvSpPr>
        <p:spPr/>
        <p:txBody>
          <a:bodyPr/>
          <a:lstStyle/>
          <a:p>
            <a:endParaRPr lang="en-US">
              <a:solidFill>
                <a:srgbClr val="1B1E3D">
                  <a:tint val="75000"/>
                </a:srgbClr>
              </a:solidFill>
            </a:endParaRPr>
          </a:p>
        </p:txBody>
      </p:sp>
      <p:sp>
        <p:nvSpPr>
          <p:cNvPr id="6" name="Slide Number Placeholder 5"/>
          <p:cNvSpPr>
            <a:spLocks noGrp="1"/>
          </p:cNvSpPr>
          <p:nvPr>
            <p:ph type="sldNum" sz="quarter" idx="12"/>
          </p:nvPr>
        </p:nvSpPr>
        <p:spPr/>
        <p:txBody>
          <a:bodyPr/>
          <a:lstStyle/>
          <a:p>
            <a:fld id="{4FE0D30E-A685-4838-BF59-54BAFE4673F3}" type="slidenum">
              <a:rPr lang="en-US" smtClean="0">
                <a:solidFill>
                  <a:srgbClr val="1B1E3D">
                    <a:tint val="75000"/>
                  </a:srgbClr>
                </a:solidFill>
              </a:rPr>
              <a:pPr/>
              <a:t>‹#›</a:t>
            </a:fld>
            <a:endParaRPr lang="en-US">
              <a:solidFill>
                <a:srgbClr val="1B1E3D">
                  <a:tint val="75000"/>
                </a:srgbClr>
              </a:solidFill>
            </a:endParaRPr>
          </a:p>
        </p:txBody>
      </p:sp>
    </p:spTree>
    <p:extLst>
      <p:ext uri="{BB962C8B-B14F-4D97-AF65-F5344CB8AC3E}">
        <p14:creationId xmlns:p14="http://schemas.microsoft.com/office/powerpoint/2010/main" val="38790433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244DD7-A795-4890-ACBB-7F35DAE787B8}" type="datetimeFigureOut">
              <a:rPr lang="en-US" smtClean="0">
                <a:solidFill>
                  <a:srgbClr val="1B1E3D">
                    <a:tint val="75000"/>
                  </a:srgbClr>
                </a:solidFill>
              </a:rPr>
              <a:pPr/>
              <a:t>2/1/2021</a:t>
            </a:fld>
            <a:endParaRPr lang="en-US">
              <a:solidFill>
                <a:srgbClr val="1B1E3D">
                  <a:tint val="75000"/>
                </a:srgbClr>
              </a:solidFill>
            </a:endParaRPr>
          </a:p>
        </p:txBody>
      </p:sp>
      <p:sp>
        <p:nvSpPr>
          <p:cNvPr id="5" name="Footer Placeholder 4"/>
          <p:cNvSpPr>
            <a:spLocks noGrp="1"/>
          </p:cNvSpPr>
          <p:nvPr>
            <p:ph type="ftr" sz="quarter" idx="11"/>
          </p:nvPr>
        </p:nvSpPr>
        <p:spPr/>
        <p:txBody>
          <a:bodyPr/>
          <a:lstStyle/>
          <a:p>
            <a:endParaRPr lang="en-US">
              <a:solidFill>
                <a:srgbClr val="1B1E3D">
                  <a:tint val="75000"/>
                </a:srgbClr>
              </a:solidFill>
            </a:endParaRPr>
          </a:p>
        </p:txBody>
      </p:sp>
      <p:sp>
        <p:nvSpPr>
          <p:cNvPr id="6" name="Slide Number Placeholder 5"/>
          <p:cNvSpPr>
            <a:spLocks noGrp="1"/>
          </p:cNvSpPr>
          <p:nvPr>
            <p:ph type="sldNum" sz="quarter" idx="12"/>
          </p:nvPr>
        </p:nvSpPr>
        <p:spPr/>
        <p:txBody>
          <a:bodyPr/>
          <a:lstStyle/>
          <a:p>
            <a:fld id="{4FE0D30E-A685-4838-BF59-54BAFE4673F3}" type="slidenum">
              <a:rPr lang="en-US" smtClean="0">
                <a:solidFill>
                  <a:srgbClr val="1B1E3D">
                    <a:tint val="75000"/>
                  </a:srgbClr>
                </a:solidFill>
              </a:rPr>
              <a:pPr/>
              <a:t>‹#›</a:t>
            </a:fld>
            <a:endParaRPr lang="en-US">
              <a:solidFill>
                <a:srgbClr val="1B1E3D">
                  <a:tint val="75000"/>
                </a:srgbClr>
              </a:solidFill>
            </a:endParaRPr>
          </a:p>
        </p:txBody>
      </p:sp>
    </p:spTree>
    <p:extLst>
      <p:ext uri="{BB962C8B-B14F-4D97-AF65-F5344CB8AC3E}">
        <p14:creationId xmlns:p14="http://schemas.microsoft.com/office/powerpoint/2010/main" val="3989702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244DD7-A795-4890-ACBB-7F35DAE787B8}" type="datetimeFigureOut">
              <a:rPr lang="en-US" smtClean="0">
                <a:solidFill>
                  <a:srgbClr val="1B1E3D">
                    <a:tint val="75000"/>
                  </a:srgbClr>
                </a:solidFill>
              </a:rPr>
              <a:pPr/>
              <a:t>2/1/2021</a:t>
            </a:fld>
            <a:endParaRPr lang="en-US">
              <a:solidFill>
                <a:srgbClr val="1B1E3D">
                  <a:tint val="75000"/>
                </a:srgbClr>
              </a:solidFill>
            </a:endParaRPr>
          </a:p>
        </p:txBody>
      </p:sp>
      <p:sp>
        <p:nvSpPr>
          <p:cNvPr id="6" name="Footer Placeholder 5"/>
          <p:cNvSpPr>
            <a:spLocks noGrp="1"/>
          </p:cNvSpPr>
          <p:nvPr>
            <p:ph type="ftr" sz="quarter" idx="11"/>
          </p:nvPr>
        </p:nvSpPr>
        <p:spPr/>
        <p:txBody>
          <a:bodyPr/>
          <a:lstStyle/>
          <a:p>
            <a:endParaRPr lang="en-US">
              <a:solidFill>
                <a:srgbClr val="1B1E3D">
                  <a:tint val="75000"/>
                </a:srgbClr>
              </a:solidFill>
            </a:endParaRPr>
          </a:p>
        </p:txBody>
      </p:sp>
      <p:sp>
        <p:nvSpPr>
          <p:cNvPr id="7" name="Slide Number Placeholder 6"/>
          <p:cNvSpPr>
            <a:spLocks noGrp="1"/>
          </p:cNvSpPr>
          <p:nvPr>
            <p:ph type="sldNum" sz="quarter" idx="12"/>
          </p:nvPr>
        </p:nvSpPr>
        <p:spPr/>
        <p:txBody>
          <a:bodyPr/>
          <a:lstStyle/>
          <a:p>
            <a:fld id="{4FE0D30E-A685-4838-BF59-54BAFE4673F3}" type="slidenum">
              <a:rPr lang="en-US" smtClean="0">
                <a:solidFill>
                  <a:srgbClr val="1B1E3D">
                    <a:tint val="75000"/>
                  </a:srgbClr>
                </a:solidFill>
              </a:rPr>
              <a:pPr/>
              <a:t>‹#›</a:t>
            </a:fld>
            <a:endParaRPr lang="en-US">
              <a:solidFill>
                <a:srgbClr val="1B1E3D">
                  <a:tint val="75000"/>
                </a:srgbClr>
              </a:solidFill>
            </a:endParaRPr>
          </a:p>
        </p:txBody>
      </p:sp>
    </p:spTree>
    <p:extLst>
      <p:ext uri="{BB962C8B-B14F-4D97-AF65-F5344CB8AC3E}">
        <p14:creationId xmlns:p14="http://schemas.microsoft.com/office/powerpoint/2010/main" val="1330411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5244DD7-A795-4890-ACBB-7F35DAE787B8}" type="datetimeFigureOut">
              <a:rPr lang="en-US" smtClean="0">
                <a:solidFill>
                  <a:srgbClr val="1B1E3D">
                    <a:tint val="75000"/>
                  </a:srgbClr>
                </a:solidFill>
              </a:rPr>
              <a:pPr/>
              <a:t>2/1/2021</a:t>
            </a:fld>
            <a:endParaRPr lang="en-US">
              <a:solidFill>
                <a:srgbClr val="1B1E3D">
                  <a:tint val="75000"/>
                </a:srgbClr>
              </a:solidFill>
            </a:endParaRPr>
          </a:p>
        </p:txBody>
      </p:sp>
      <p:sp>
        <p:nvSpPr>
          <p:cNvPr id="8" name="Footer Placeholder 7"/>
          <p:cNvSpPr>
            <a:spLocks noGrp="1"/>
          </p:cNvSpPr>
          <p:nvPr>
            <p:ph type="ftr" sz="quarter" idx="11"/>
          </p:nvPr>
        </p:nvSpPr>
        <p:spPr/>
        <p:txBody>
          <a:bodyPr/>
          <a:lstStyle/>
          <a:p>
            <a:endParaRPr lang="en-US">
              <a:solidFill>
                <a:srgbClr val="1B1E3D">
                  <a:tint val="75000"/>
                </a:srgbClr>
              </a:solidFill>
            </a:endParaRPr>
          </a:p>
        </p:txBody>
      </p:sp>
      <p:sp>
        <p:nvSpPr>
          <p:cNvPr id="9" name="Slide Number Placeholder 8"/>
          <p:cNvSpPr>
            <a:spLocks noGrp="1"/>
          </p:cNvSpPr>
          <p:nvPr>
            <p:ph type="sldNum" sz="quarter" idx="12"/>
          </p:nvPr>
        </p:nvSpPr>
        <p:spPr/>
        <p:txBody>
          <a:bodyPr/>
          <a:lstStyle/>
          <a:p>
            <a:fld id="{4FE0D30E-A685-4838-BF59-54BAFE4673F3}" type="slidenum">
              <a:rPr lang="en-US" smtClean="0">
                <a:solidFill>
                  <a:srgbClr val="1B1E3D">
                    <a:tint val="75000"/>
                  </a:srgbClr>
                </a:solidFill>
              </a:rPr>
              <a:pPr/>
              <a:t>‹#›</a:t>
            </a:fld>
            <a:endParaRPr lang="en-US">
              <a:solidFill>
                <a:srgbClr val="1B1E3D">
                  <a:tint val="75000"/>
                </a:srgbClr>
              </a:solidFill>
            </a:endParaRPr>
          </a:p>
        </p:txBody>
      </p:sp>
    </p:spTree>
    <p:extLst>
      <p:ext uri="{BB962C8B-B14F-4D97-AF65-F5344CB8AC3E}">
        <p14:creationId xmlns:p14="http://schemas.microsoft.com/office/powerpoint/2010/main" val="3563248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reserve="1">
  <p:cSld name="Two Conten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8" name="Google Shape;48;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1"/>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49" name="Google Shape;49;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1"/>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50" name="Google Shape;50;p7"/>
          <p:cNvSpPr txBox="1">
            <a:spLocks noGrp="1"/>
          </p:cNvSpPr>
          <p:nvPr>
            <p:ph type="dt" idx="10"/>
          </p:nvPr>
        </p:nvSpPr>
        <p:spPr>
          <a:xfrm>
            <a:off x="838200" y="6356356"/>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B1F2E8D4-4DBC-43E4-B92F-870D90C72F83}" type="datetimeFigureOut">
              <a:rPr lang="en-US" smtClean="0"/>
              <a:t>2/1/2021</a:t>
            </a:fld>
            <a:endParaRPr lang="en-US"/>
          </a:p>
        </p:txBody>
      </p:sp>
      <p:sp>
        <p:nvSpPr>
          <p:cNvPr id="51" name="Google Shape;51;p7"/>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52" name="Google Shape;52;p7"/>
          <p:cNvSpPr txBox="1">
            <a:spLocks noGrp="1"/>
          </p:cNvSpPr>
          <p:nvPr>
            <p:ph type="sldNum" idx="12"/>
          </p:nvPr>
        </p:nvSpPr>
        <p:spPr>
          <a:xfrm>
            <a:off x="8610600" y="635635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9898F"/>
                </a:solidFill>
              </a:defRPr>
            </a:lvl1pPr>
            <a:lvl2pPr marL="0" lvl="1" indent="0" algn="r">
              <a:spcBef>
                <a:spcPts val="0"/>
              </a:spcBef>
              <a:buNone/>
              <a:defRPr>
                <a:solidFill>
                  <a:srgbClr val="89898F"/>
                </a:solidFill>
              </a:defRPr>
            </a:lvl2pPr>
            <a:lvl3pPr marL="0" lvl="2" indent="0" algn="r">
              <a:spcBef>
                <a:spcPts val="0"/>
              </a:spcBef>
              <a:buNone/>
              <a:defRPr>
                <a:solidFill>
                  <a:srgbClr val="89898F"/>
                </a:solidFill>
              </a:defRPr>
            </a:lvl3pPr>
            <a:lvl4pPr marL="0" lvl="3" indent="0" algn="r">
              <a:spcBef>
                <a:spcPts val="0"/>
              </a:spcBef>
              <a:buNone/>
              <a:defRPr>
                <a:solidFill>
                  <a:srgbClr val="89898F"/>
                </a:solidFill>
              </a:defRPr>
            </a:lvl4pPr>
            <a:lvl5pPr marL="0" lvl="4" indent="0" algn="r">
              <a:spcBef>
                <a:spcPts val="0"/>
              </a:spcBef>
              <a:buNone/>
              <a:defRPr>
                <a:solidFill>
                  <a:srgbClr val="89898F"/>
                </a:solidFill>
              </a:defRPr>
            </a:lvl5pPr>
            <a:lvl6pPr marL="0" lvl="5" indent="0" algn="r">
              <a:spcBef>
                <a:spcPts val="0"/>
              </a:spcBef>
              <a:buNone/>
              <a:defRPr>
                <a:solidFill>
                  <a:srgbClr val="89898F"/>
                </a:solidFill>
              </a:defRPr>
            </a:lvl6pPr>
            <a:lvl7pPr marL="0" lvl="6" indent="0" algn="r">
              <a:spcBef>
                <a:spcPts val="0"/>
              </a:spcBef>
              <a:buNone/>
              <a:defRPr>
                <a:solidFill>
                  <a:srgbClr val="89898F"/>
                </a:solidFill>
              </a:defRPr>
            </a:lvl7pPr>
            <a:lvl8pPr marL="0" lvl="7" indent="0" algn="r">
              <a:spcBef>
                <a:spcPts val="0"/>
              </a:spcBef>
              <a:buNone/>
              <a:defRPr>
                <a:solidFill>
                  <a:srgbClr val="89898F"/>
                </a:solidFill>
              </a:defRPr>
            </a:lvl8pPr>
            <a:lvl9pPr marL="0" lvl="8" indent="0" algn="r">
              <a:spcBef>
                <a:spcPts val="0"/>
              </a:spcBef>
              <a:buNone/>
              <a:defRPr>
                <a:solidFill>
                  <a:srgbClr val="89898F"/>
                </a:solidFill>
              </a:defRPr>
            </a:lvl9pPr>
          </a:lstStyle>
          <a:p>
            <a:fld id="{74173D16-59B5-4D12-BAB3-58AFB423AF04}" type="slidenum">
              <a:rPr lang="en-US" smtClean="0"/>
              <a:t>‹#›</a:t>
            </a:fld>
            <a:endParaRPr lang="en-US"/>
          </a:p>
        </p:txBody>
      </p:sp>
    </p:spTree>
    <p:extLst>
      <p:ext uri="{BB962C8B-B14F-4D97-AF65-F5344CB8AC3E}">
        <p14:creationId xmlns:p14="http://schemas.microsoft.com/office/powerpoint/2010/main" val="39149836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244DD7-A795-4890-ACBB-7F35DAE787B8}" type="datetimeFigureOut">
              <a:rPr lang="en-US" smtClean="0">
                <a:solidFill>
                  <a:srgbClr val="1B1E3D">
                    <a:tint val="75000"/>
                  </a:srgbClr>
                </a:solidFill>
              </a:rPr>
              <a:pPr/>
              <a:t>2/1/2021</a:t>
            </a:fld>
            <a:endParaRPr lang="en-US">
              <a:solidFill>
                <a:srgbClr val="1B1E3D">
                  <a:tint val="75000"/>
                </a:srgbClr>
              </a:solidFill>
            </a:endParaRPr>
          </a:p>
        </p:txBody>
      </p:sp>
      <p:sp>
        <p:nvSpPr>
          <p:cNvPr id="4" name="Footer Placeholder 3"/>
          <p:cNvSpPr>
            <a:spLocks noGrp="1"/>
          </p:cNvSpPr>
          <p:nvPr>
            <p:ph type="ftr" sz="quarter" idx="11"/>
          </p:nvPr>
        </p:nvSpPr>
        <p:spPr/>
        <p:txBody>
          <a:bodyPr/>
          <a:lstStyle/>
          <a:p>
            <a:endParaRPr lang="en-US">
              <a:solidFill>
                <a:srgbClr val="1B1E3D">
                  <a:tint val="75000"/>
                </a:srgbClr>
              </a:solidFill>
            </a:endParaRPr>
          </a:p>
        </p:txBody>
      </p:sp>
      <p:sp>
        <p:nvSpPr>
          <p:cNvPr id="5" name="Slide Number Placeholder 4"/>
          <p:cNvSpPr>
            <a:spLocks noGrp="1"/>
          </p:cNvSpPr>
          <p:nvPr>
            <p:ph type="sldNum" sz="quarter" idx="12"/>
          </p:nvPr>
        </p:nvSpPr>
        <p:spPr/>
        <p:txBody>
          <a:bodyPr/>
          <a:lstStyle/>
          <a:p>
            <a:fld id="{4FE0D30E-A685-4838-BF59-54BAFE4673F3}" type="slidenum">
              <a:rPr lang="en-US" smtClean="0">
                <a:solidFill>
                  <a:srgbClr val="1B1E3D">
                    <a:tint val="75000"/>
                  </a:srgbClr>
                </a:solidFill>
              </a:rPr>
              <a:pPr/>
              <a:t>‹#›</a:t>
            </a:fld>
            <a:endParaRPr lang="en-US">
              <a:solidFill>
                <a:srgbClr val="1B1E3D">
                  <a:tint val="75000"/>
                </a:srgbClr>
              </a:solidFill>
            </a:endParaRPr>
          </a:p>
        </p:txBody>
      </p:sp>
    </p:spTree>
    <p:extLst>
      <p:ext uri="{BB962C8B-B14F-4D97-AF65-F5344CB8AC3E}">
        <p14:creationId xmlns:p14="http://schemas.microsoft.com/office/powerpoint/2010/main" val="5579208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244DD7-A795-4890-ACBB-7F35DAE787B8}" type="datetimeFigureOut">
              <a:rPr lang="en-US" smtClean="0">
                <a:solidFill>
                  <a:srgbClr val="1B1E3D">
                    <a:tint val="75000"/>
                  </a:srgbClr>
                </a:solidFill>
              </a:rPr>
              <a:pPr/>
              <a:t>2/1/2021</a:t>
            </a:fld>
            <a:endParaRPr lang="en-US">
              <a:solidFill>
                <a:srgbClr val="1B1E3D">
                  <a:tint val="75000"/>
                </a:srgbClr>
              </a:solidFill>
            </a:endParaRPr>
          </a:p>
        </p:txBody>
      </p:sp>
      <p:sp>
        <p:nvSpPr>
          <p:cNvPr id="3" name="Footer Placeholder 2"/>
          <p:cNvSpPr>
            <a:spLocks noGrp="1"/>
          </p:cNvSpPr>
          <p:nvPr>
            <p:ph type="ftr" sz="quarter" idx="11"/>
          </p:nvPr>
        </p:nvSpPr>
        <p:spPr/>
        <p:txBody>
          <a:bodyPr/>
          <a:lstStyle/>
          <a:p>
            <a:endParaRPr lang="en-US">
              <a:solidFill>
                <a:srgbClr val="1B1E3D">
                  <a:tint val="75000"/>
                </a:srgbClr>
              </a:solidFill>
            </a:endParaRPr>
          </a:p>
        </p:txBody>
      </p:sp>
      <p:sp>
        <p:nvSpPr>
          <p:cNvPr id="4" name="Slide Number Placeholder 3"/>
          <p:cNvSpPr>
            <a:spLocks noGrp="1"/>
          </p:cNvSpPr>
          <p:nvPr>
            <p:ph type="sldNum" sz="quarter" idx="12"/>
          </p:nvPr>
        </p:nvSpPr>
        <p:spPr/>
        <p:txBody>
          <a:bodyPr/>
          <a:lstStyle/>
          <a:p>
            <a:fld id="{4FE0D30E-A685-4838-BF59-54BAFE4673F3}" type="slidenum">
              <a:rPr lang="en-US" smtClean="0">
                <a:solidFill>
                  <a:srgbClr val="1B1E3D">
                    <a:tint val="75000"/>
                  </a:srgbClr>
                </a:solidFill>
              </a:rPr>
              <a:pPr/>
              <a:t>‹#›</a:t>
            </a:fld>
            <a:endParaRPr lang="en-US">
              <a:solidFill>
                <a:srgbClr val="1B1E3D">
                  <a:tint val="75000"/>
                </a:srgbClr>
              </a:solidFill>
            </a:endParaRPr>
          </a:p>
        </p:txBody>
      </p:sp>
    </p:spTree>
    <p:extLst>
      <p:ext uri="{BB962C8B-B14F-4D97-AF65-F5344CB8AC3E}">
        <p14:creationId xmlns:p14="http://schemas.microsoft.com/office/powerpoint/2010/main" val="22740172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5244DD7-A795-4890-ACBB-7F35DAE787B8}" type="datetimeFigureOut">
              <a:rPr lang="en-US" smtClean="0">
                <a:solidFill>
                  <a:srgbClr val="1B1E3D">
                    <a:tint val="75000"/>
                  </a:srgbClr>
                </a:solidFill>
              </a:rPr>
              <a:pPr/>
              <a:t>2/1/2021</a:t>
            </a:fld>
            <a:endParaRPr lang="en-US">
              <a:solidFill>
                <a:srgbClr val="1B1E3D">
                  <a:tint val="75000"/>
                </a:srgbClr>
              </a:solidFill>
            </a:endParaRPr>
          </a:p>
        </p:txBody>
      </p:sp>
      <p:sp>
        <p:nvSpPr>
          <p:cNvPr id="6" name="Footer Placeholder 5"/>
          <p:cNvSpPr>
            <a:spLocks noGrp="1"/>
          </p:cNvSpPr>
          <p:nvPr>
            <p:ph type="ftr" sz="quarter" idx="11"/>
          </p:nvPr>
        </p:nvSpPr>
        <p:spPr/>
        <p:txBody>
          <a:bodyPr/>
          <a:lstStyle/>
          <a:p>
            <a:endParaRPr lang="en-US">
              <a:solidFill>
                <a:srgbClr val="1B1E3D">
                  <a:tint val="75000"/>
                </a:srgbClr>
              </a:solidFill>
            </a:endParaRPr>
          </a:p>
        </p:txBody>
      </p:sp>
      <p:sp>
        <p:nvSpPr>
          <p:cNvPr id="7" name="Slide Number Placeholder 6"/>
          <p:cNvSpPr>
            <a:spLocks noGrp="1"/>
          </p:cNvSpPr>
          <p:nvPr>
            <p:ph type="sldNum" sz="quarter" idx="12"/>
          </p:nvPr>
        </p:nvSpPr>
        <p:spPr/>
        <p:txBody>
          <a:bodyPr/>
          <a:lstStyle/>
          <a:p>
            <a:fld id="{4FE0D30E-A685-4838-BF59-54BAFE4673F3}" type="slidenum">
              <a:rPr lang="en-US" smtClean="0">
                <a:solidFill>
                  <a:srgbClr val="1B1E3D">
                    <a:tint val="75000"/>
                  </a:srgbClr>
                </a:solidFill>
              </a:rPr>
              <a:pPr/>
              <a:t>‹#›</a:t>
            </a:fld>
            <a:endParaRPr lang="en-US">
              <a:solidFill>
                <a:srgbClr val="1B1E3D">
                  <a:tint val="75000"/>
                </a:srgbClr>
              </a:solidFill>
            </a:endParaRPr>
          </a:p>
        </p:txBody>
      </p:sp>
    </p:spTree>
    <p:extLst>
      <p:ext uri="{BB962C8B-B14F-4D97-AF65-F5344CB8AC3E}">
        <p14:creationId xmlns:p14="http://schemas.microsoft.com/office/powerpoint/2010/main" val="17113710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5244DD7-A795-4890-ACBB-7F35DAE787B8}" type="datetimeFigureOut">
              <a:rPr lang="en-US" smtClean="0">
                <a:solidFill>
                  <a:srgbClr val="1B1E3D">
                    <a:tint val="75000"/>
                  </a:srgbClr>
                </a:solidFill>
              </a:rPr>
              <a:pPr/>
              <a:t>2/1/2021</a:t>
            </a:fld>
            <a:endParaRPr lang="en-US">
              <a:solidFill>
                <a:srgbClr val="1B1E3D">
                  <a:tint val="75000"/>
                </a:srgbClr>
              </a:solidFill>
            </a:endParaRPr>
          </a:p>
        </p:txBody>
      </p:sp>
      <p:sp>
        <p:nvSpPr>
          <p:cNvPr id="6" name="Footer Placeholder 5"/>
          <p:cNvSpPr>
            <a:spLocks noGrp="1"/>
          </p:cNvSpPr>
          <p:nvPr>
            <p:ph type="ftr" sz="quarter" idx="11"/>
          </p:nvPr>
        </p:nvSpPr>
        <p:spPr/>
        <p:txBody>
          <a:bodyPr/>
          <a:lstStyle/>
          <a:p>
            <a:endParaRPr lang="en-US">
              <a:solidFill>
                <a:srgbClr val="1B1E3D">
                  <a:tint val="75000"/>
                </a:srgbClr>
              </a:solidFill>
            </a:endParaRPr>
          </a:p>
        </p:txBody>
      </p:sp>
      <p:sp>
        <p:nvSpPr>
          <p:cNvPr id="7" name="Slide Number Placeholder 6"/>
          <p:cNvSpPr>
            <a:spLocks noGrp="1"/>
          </p:cNvSpPr>
          <p:nvPr>
            <p:ph type="sldNum" sz="quarter" idx="12"/>
          </p:nvPr>
        </p:nvSpPr>
        <p:spPr/>
        <p:txBody>
          <a:bodyPr/>
          <a:lstStyle/>
          <a:p>
            <a:fld id="{4FE0D30E-A685-4838-BF59-54BAFE4673F3}" type="slidenum">
              <a:rPr lang="en-US" smtClean="0">
                <a:solidFill>
                  <a:srgbClr val="1B1E3D">
                    <a:tint val="75000"/>
                  </a:srgbClr>
                </a:solidFill>
              </a:rPr>
              <a:pPr/>
              <a:t>‹#›</a:t>
            </a:fld>
            <a:endParaRPr lang="en-US">
              <a:solidFill>
                <a:srgbClr val="1B1E3D">
                  <a:tint val="75000"/>
                </a:srgbClr>
              </a:solidFill>
            </a:endParaRPr>
          </a:p>
        </p:txBody>
      </p:sp>
    </p:spTree>
    <p:extLst>
      <p:ext uri="{BB962C8B-B14F-4D97-AF65-F5344CB8AC3E}">
        <p14:creationId xmlns:p14="http://schemas.microsoft.com/office/powerpoint/2010/main" val="27414815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244DD7-A795-4890-ACBB-7F35DAE787B8}" type="datetimeFigureOut">
              <a:rPr lang="en-US" smtClean="0">
                <a:solidFill>
                  <a:srgbClr val="1B1E3D">
                    <a:tint val="75000"/>
                  </a:srgbClr>
                </a:solidFill>
              </a:rPr>
              <a:pPr/>
              <a:t>2/1/2021</a:t>
            </a:fld>
            <a:endParaRPr lang="en-US">
              <a:solidFill>
                <a:srgbClr val="1B1E3D">
                  <a:tint val="75000"/>
                </a:srgbClr>
              </a:solidFill>
            </a:endParaRPr>
          </a:p>
        </p:txBody>
      </p:sp>
      <p:sp>
        <p:nvSpPr>
          <p:cNvPr id="5" name="Footer Placeholder 4"/>
          <p:cNvSpPr>
            <a:spLocks noGrp="1"/>
          </p:cNvSpPr>
          <p:nvPr>
            <p:ph type="ftr" sz="quarter" idx="11"/>
          </p:nvPr>
        </p:nvSpPr>
        <p:spPr/>
        <p:txBody>
          <a:bodyPr/>
          <a:lstStyle/>
          <a:p>
            <a:endParaRPr lang="en-US">
              <a:solidFill>
                <a:srgbClr val="1B1E3D">
                  <a:tint val="75000"/>
                </a:srgbClr>
              </a:solidFill>
            </a:endParaRPr>
          </a:p>
        </p:txBody>
      </p:sp>
      <p:sp>
        <p:nvSpPr>
          <p:cNvPr id="6" name="Slide Number Placeholder 5"/>
          <p:cNvSpPr>
            <a:spLocks noGrp="1"/>
          </p:cNvSpPr>
          <p:nvPr>
            <p:ph type="sldNum" sz="quarter" idx="12"/>
          </p:nvPr>
        </p:nvSpPr>
        <p:spPr/>
        <p:txBody>
          <a:bodyPr/>
          <a:lstStyle/>
          <a:p>
            <a:fld id="{4FE0D30E-A685-4838-BF59-54BAFE4673F3}" type="slidenum">
              <a:rPr lang="en-US" smtClean="0">
                <a:solidFill>
                  <a:srgbClr val="1B1E3D">
                    <a:tint val="75000"/>
                  </a:srgbClr>
                </a:solidFill>
              </a:rPr>
              <a:pPr/>
              <a:t>‹#›</a:t>
            </a:fld>
            <a:endParaRPr lang="en-US">
              <a:solidFill>
                <a:srgbClr val="1B1E3D">
                  <a:tint val="75000"/>
                </a:srgbClr>
              </a:solidFill>
            </a:endParaRPr>
          </a:p>
        </p:txBody>
      </p:sp>
    </p:spTree>
    <p:extLst>
      <p:ext uri="{BB962C8B-B14F-4D97-AF65-F5344CB8AC3E}">
        <p14:creationId xmlns:p14="http://schemas.microsoft.com/office/powerpoint/2010/main" val="4681774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244DD7-A795-4890-ACBB-7F35DAE787B8}" type="datetimeFigureOut">
              <a:rPr lang="en-US" smtClean="0">
                <a:solidFill>
                  <a:srgbClr val="1B1E3D">
                    <a:tint val="75000"/>
                  </a:srgbClr>
                </a:solidFill>
              </a:rPr>
              <a:pPr/>
              <a:t>2/1/2021</a:t>
            </a:fld>
            <a:endParaRPr lang="en-US">
              <a:solidFill>
                <a:srgbClr val="1B1E3D">
                  <a:tint val="75000"/>
                </a:srgbClr>
              </a:solidFill>
            </a:endParaRPr>
          </a:p>
        </p:txBody>
      </p:sp>
      <p:sp>
        <p:nvSpPr>
          <p:cNvPr id="5" name="Footer Placeholder 4"/>
          <p:cNvSpPr>
            <a:spLocks noGrp="1"/>
          </p:cNvSpPr>
          <p:nvPr>
            <p:ph type="ftr" sz="quarter" idx="11"/>
          </p:nvPr>
        </p:nvSpPr>
        <p:spPr/>
        <p:txBody>
          <a:bodyPr/>
          <a:lstStyle/>
          <a:p>
            <a:endParaRPr lang="en-US">
              <a:solidFill>
                <a:srgbClr val="1B1E3D">
                  <a:tint val="75000"/>
                </a:srgbClr>
              </a:solidFill>
            </a:endParaRPr>
          </a:p>
        </p:txBody>
      </p:sp>
      <p:sp>
        <p:nvSpPr>
          <p:cNvPr id="6" name="Slide Number Placeholder 5"/>
          <p:cNvSpPr>
            <a:spLocks noGrp="1"/>
          </p:cNvSpPr>
          <p:nvPr>
            <p:ph type="sldNum" sz="quarter" idx="12"/>
          </p:nvPr>
        </p:nvSpPr>
        <p:spPr/>
        <p:txBody>
          <a:bodyPr/>
          <a:lstStyle/>
          <a:p>
            <a:fld id="{4FE0D30E-A685-4838-BF59-54BAFE4673F3}" type="slidenum">
              <a:rPr lang="en-US" smtClean="0">
                <a:solidFill>
                  <a:srgbClr val="1B1E3D">
                    <a:tint val="75000"/>
                  </a:srgbClr>
                </a:solidFill>
              </a:rPr>
              <a:pPr/>
              <a:t>‹#›</a:t>
            </a:fld>
            <a:endParaRPr lang="en-US">
              <a:solidFill>
                <a:srgbClr val="1B1E3D">
                  <a:tint val="75000"/>
                </a:srgbClr>
              </a:solidFill>
            </a:endParaRPr>
          </a:p>
        </p:txBody>
      </p:sp>
    </p:spTree>
    <p:extLst>
      <p:ext uri="{BB962C8B-B14F-4D97-AF65-F5344CB8AC3E}">
        <p14:creationId xmlns:p14="http://schemas.microsoft.com/office/powerpoint/2010/main" val="21230968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wo Content" type="twoObj" preserve="1">
  <p:cSld name="Two Conten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92" name="Google Shape;92;p14"/>
          <p:cNvSpPr txBox="1">
            <a:spLocks noGrp="1"/>
          </p:cNvSpPr>
          <p:nvPr>
            <p:ph type="body" idx="1"/>
          </p:nvPr>
        </p:nvSpPr>
        <p:spPr>
          <a:xfrm>
            <a:off x="609600" y="1600205"/>
            <a:ext cx="53848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pPr lvl="0"/>
            <a:r>
              <a:rPr lang="en-US"/>
              <a:t>Click to edit Master text styles</a:t>
            </a:r>
          </a:p>
        </p:txBody>
      </p:sp>
      <p:sp>
        <p:nvSpPr>
          <p:cNvPr id="93" name="Google Shape;93;p14"/>
          <p:cNvSpPr txBox="1">
            <a:spLocks noGrp="1"/>
          </p:cNvSpPr>
          <p:nvPr>
            <p:ph type="body" idx="2"/>
          </p:nvPr>
        </p:nvSpPr>
        <p:spPr>
          <a:xfrm>
            <a:off x="6197600" y="1600205"/>
            <a:ext cx="53848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pPr lvl="0"/>
            <a:r>
              <a:rPr lang="en-US"/>
              <a:t>Click to edit Master text styles</a:t>
            </a:r>
          </a:p>
        </p:txBody>
      </p:sp>
      <p:sp>
        <p:nvSpPr>
          <p:cNvPr id="94" name="Google Shape;94;p14"/>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4"/>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979267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103"/>
        <p:cNvGrpSpPr/>
        <p:nvPr/>
      </p:nvGrpSpPr>
      <p:grpSpPr>
        <a:xfrm>
          <a:off x="0" y="0"/>
          <a:ext cx="0" cy="0"/>
          <a:chOff x="0" y="0"/>
          <a:chExt cx="0" cy="0"/>
        </a:xfrm>
      </p:grpSpPr>
      <p:sp>
        <p:nvSpPr>
          <p:cNvPr id="104" name="Google Shape;104;p16"/>
          <p:cNvSpPr txBox="1">
            <a:spLocks noGrp="1"/>
          </p:cNvSpPr>
          <p:nvPr>
            <p:ph type="ctrTitle"/>
          </p:nvPr>
        </p:nvSpPr>
        <p:spPr>
          <a:xfrm>
            <a:off x="914400" y="2130430"/>
            <a:ext cx="10363200" cy="1470025"/>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05" name="Google Shape;105;p16"/>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r>
              <a:rPr lang="en-US"/>
              <a:t>Click to edit Master subtitle style</a:t>
            </a:r>
            <a:endParaRPr/>
          </a:p>
        </p:txBody>
      </p:sp>
      <p:sp>
        <p:nvSpPr>
          <p:cNvPr id="106" name="Google Shape;106;p16"/>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6"/>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72800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09"/>
        <p:cNvGrpSpPr/>
        <p:nvPr/>
      </p:nvGrpSpPr>
      <p:grpSpPr>
        <a:xfrm>
          <a:off x="0" y="0"/>
          <a:ext cx="0" cy="0"/>
          <a:chOff x="0" y="0"/>
          <a:chExt cx="0" cy="0"/>
        </a:xfrm>
      </p:grpSpPr>
      <p:sp>
        <p:nvSpPr>
          <p:cNvPr id="110" name="Google Shape;110;p17"/>
          <p:cNvSpPr txBox="1">
            <a:spLocks noGrp="1"/>
          </p:cNvSpPr>
          <p:nvPr>
            <p:ph type="title"/>
          </p:nvPr>
        </p:nvSpPr>
        <p:spPr>
          <a:xfrm>
            <a:off x="963084" y="4406905"/>
            <a:ext cx="10363200" cy="1362075"/>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11" name="Google Shape;111;p17"/>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pPr lvl="0"/>
            <a:r>
              <a:rPr lang="en-US"/>
              <a:t>Click to edit Master text styles</a:t>
            </a:r>
          </a:p>
        </p:txBody>
      </p:sp>
      <p:sp>
        <p:nvSpPr>
          <p:cNvPr id="112" name="Google Shape;112;p17"/>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35246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mparison" type="twoTxTwoObj" preserve="1">
  <p:cSld name="Comparison">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17" name="Google Shape;117;p18"/>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pPr lvl="0"/>
            <a:r>
              <a:rPr lang="en-US"/>
              <a:t>Click to edit Master text styles</a:t>
            </a:r>
          </a:p>
        </p:txBody>
      </p:sp>
      <p:sp>
        <p:nvSpPr>
          <p:cNvPr id="118" name="Google Shape;118;p18"/>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pPr lvl="0"/>
            <a:r>
              <a:rPr lang="en-US"/>
              <a:t>Click to edit Master text styles</a:t>
            </a:r>
          </a:p>
        </p:txBody>
      </p:sp>
      <p:sp>
        <p:nvSpPr>
          <p:cNvPr id="119" name="Google Shape;119;p18"/>
          <p:cNvSpPr txBox="1">
            <a:spLocks noGrp="1"/>
          </p:cNvSpPr>
          <p:nvPr>
            <p:ph type="body" idx="3"/>
          </p:nvPr>
        </p:nvSpPr>
        <p:spPr>
          <a:xfrm>
            <a:off x="6193370" y="1535113"/>
            <a:ext cx="5389033"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pPr lvl="0"/>
            <a:r>
              <a:rPr lang="en-US"/>
              <a:t>Click to edit Master text styles</a:t>
            </a:r>
          </a:p>
        </p:txBody>
      </p:sp>
      <p:sp>
        <p:nvSpPr>
          <p:cNvPr id="120" name="Google Shape;120;p18"/>
          <p:cNvSpPr txBox="1">
            <a:spLocks noGrp="1"/>
          </p:cNvSpPr>
          <p:nvPr>
            <p:ph type="body" idx="4"/>
          </p:nvPr>
        </p:nvSpPr>
        <p:spPr>
          <a:xfrm>
            <a:off x="6193370" y="2174875"/>
            <a:ext cx="5389033"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pPr lvl="0"/>
            <a:r>
              <a:rPr lang="en-US"/>
              <a:t>Click to edit Master text styles</a:t>
            </a:r>
          </a:p>
        </p:txBody>
      </p:sp>
      <p:sp>
        <p:nvSpPr>
          <p:cNvPr id="121" name="Google Shape;121;p18"/>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2920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55" name="Google Shape;55;p8"/>
          <p:cNvSpPr txBox="1">
            <a:spLocks noGrp="1"/>
          </p:cNvSpPr>
          <p:nvPr>
            <p:ph type="dt" idx="10"/>
          </p:nvPr>
        </p:nvSpPr>
        <p:spPr>
          <a:xfrm>
            <a:off x="838200" y="6356356"/>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B1F2E8D4-4DBC-43E4-B92F-870D90C72F83}" type="datetimeFigureOut">
              <a:rPr lang="en-US" smtClean="0"/>
              <a:t>2/1/2021</a:t>
            </a:fld>
            <a:endParaRPr lang="en-US"/>
          </a:p>
        </p:txBody>
      </p:sp>
      <p:sp>
        <p:nvSpPr>
          <p:cNvPr id="56" name="Google Shape;56;p8"/>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57" name="Google Shape;57;p8"/>
          <p:cNvSpPr txBox="1">
            <a:spLocks noGrp="1"/>
          </p:cNvSpPr>
          <p:nvPr>
            <p:ph type="sldNum" idx="12"/>
          </p:nvPr>
        </p:nvSpPr>
        <p:spPr>
          <a:xfrm>
            <a:off x="8610600" y="635635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9898F"/>
                </a:solidFill>
              </a:defRPr>
            </a:lvl1pPr>
            <a:lvl2pPr marL="0" lvl="1" indent="0" algn="r">
              <a:spcBef>
                <a:spcPts val="0"/>
              </a:spcBef>
              <a:buNone/>
              <a:defRPr>
                <a:solidFill>
                  <a:srgbClr val="89898F"/>
                </a:solidFill>
              </a:defRPr>
            </a:lvl2pPr>
            <a:lvl3pPr marL="0" lvl="2" indent="0" algn="r">
              <a:spcBef>
                <a:spcPts val="0"/>
              </a:spcBef>
              <a:buNone/>
              <a:defRPr>
                <a:solidFill>
                  <a:srgbClr val="89898F"/>
                </a:solidFill>
              </a:defRPr>
            </a:lvl3pPr>
            <a:lvl4pPr marL="0" lvl="3" indent="0" algn="r">
              <a:spcBef>
                <a:spcPts val="0"/>
              </a:spcBef>
              <a:buNone/>
              <a:defRPr>
                <a:solidFill>
                  <a:srgbClr val="89898F"/>
                </a:solidFill>
              </a:defRPr>
            </a:lvl4pPr>
            <a:lvl5pPr marL="0" lvl="4" indent="0" algn="r">
              <a:spcBef>
                <a:spcPts val="0"/>
              </a:spcBef>
              <a:buNone/>
              <a:defRPr>
                <a:solidFill>
                  <a:srgbClr val="89898F"/>
                </a:solidFill>
              </a:defRPr>
            </a:lvl5pPr>
            <a:lvl6pPr marL="0" lvl="5" indent="0" algn="r">
              <a:spcBef>
                <a:spcPts val="0"/>
              </a:spcBef>
              <a:buNone/>
              <a:defRPr>
                <a:solidFill>
                  <a:srgbClr val="89898F"/>
                </a:solidFill>
              </a:defRPr>
            </a:lvl6pPr>
            <a:lvl7pPr marL="0" lvl="6" indent="0" algn="r">
              <a:spcBef>
                <a:spcPts val="0"/>
              </a:spcBef>
              <a:buNone/>
              <a:defRPr>
                <a:solidFill>
                  <a:srgbClr val="89898F"/>
                </a:solidFill>
              </a:defRPr>
            </a:lvl7pPr>
            <a:lvl8pPr marL="0" lvl="7" indent="0" algn="r">
              <a:spcBef>
                <a:spcPts val="0"/>
              </a:spcBef>
              <a:buNone/>
              <a:defRPr>
                <a:solidFill>
                  <a:srgbClr val="89898F"/>
                </a:solidFill>
              </a:defRPr>
            </a:lvl8pPr>
            <a:lvl9pPr marL="0" lvl="8" indent="0" algn="r">
              <a:spcBef>
                <a:spcPts val="0"/>
              </a:spcBef>
              <a:buNone/>
              <a:defRPr>
                <a:solidFill>
                  <a:srgbClr val="89898F"/>
                </a:solidFill>
              </a:defRPr>
            </a:lvl9pPr>
          </a:lstStyle>
          <a:p>
            <a:fld id="{74173D16-59B5-4D12-BAB3-58AFB423AF04}" type="slidenum">
              <a:rPr lang="en-US" smtClean="0"/>
              <a:t>‹#›</a:t>
            </a:fld>
            <a:endParaRPr lang="en-US"/>
          </a:p>
        </p:txBody>
      </p:sp>
    </p:spTree>
    <p:extLst>
      <p:ext uri="{BB962C8B-B14F-4D97-AF65-F5344CB8AC3E}">
        <p14:creationId xmlns:p14="http://schemas.microsoft.com/office/powerpoint/2010/main" val="29888125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26" name="Google Shape;126;p19"/>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8215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17035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ntent with Caption" type="objTx" preserve="1">
  <p:cSld name="Content with Caption">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609603" y="273050"/>
            <a:ext cx="4011084" cy="116205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35" name="Google Shape;135;p21"/>
          <p:cNvSpPr txBox="1">
            <a:spLocks noGrp="1"/>
          </p:cNvSpPr>
          <p:nvPr>
            <p:ph type="body" idx="1"/>
          </p:nvPr>
        </p:nvSpPr>
        <p:spPr>
          <a:xfrm>
            <a:off x="4766733" y="273055"/>
            <a:ext cx="6815667" cy="5853113"/>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pPr lvl="0"/>
            <a:r>
              <a:rPr lang="en-US"/>
              <a:t>Click to edit Master text styles</a:t>
            </a:r>
          </a:p>
        </p:txBody>
      </p:sp>
      <p:sp>
        <p:nvSpPr>
          <p:cNvPr id="136" name="Google Shape;136;p21"/>
          <p:cNvSpPr txBox="1">
            <a:spLocks noGrp="1"/>
          </p:cNvSpPr>
          <p:nvPr>
            <p:ph type="body" idx="2"/>
          </p:nvPr>
        </p:nvSpPr>
        <p:spPr>
          <a:xfrm>
            <a:off x="609603" y="1435103"/>
            <a:ext cx="4011084" cy="4691063"/>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pPr lvl="0"/>
            <a:r>
              <a:rPr lang="en-US"/>
              <a:t>Click to edit Master text styles</a:t>
            </a:r>
          </a:p>
        </p:txBody>
      </p:sp>
      <p:sp>
        <p:nvSpPr>
          <p:cNvPr id="137" name="Google Shape;137;p21"/>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92207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Picture with Caption" type="picTx" preserve="1">
  <p:cSld name="Picture with Caption">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42" name="Google Shape;142;p22"/>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r>
              <a:rPr lang="en-US"/>
              <a:t>Click icon to add picture</a:t>
            </a:r>
            <a:endParaRPr/>
          </a:p>
        </p:txBody>
      </p:sp>
      <p:sp>
        <p:nvSpPr>
          <p:cNvPr id="143" name="Google Shape;143;p22"/>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pPr lvl="0"/>
            <a:r>
              <a:rPr lang="en-US"/>
              <a:t>Click to edit Master text styles</a:t>
            </a:r>
          </a:p>
        </p:txBody>
      </p:sp>
      <p:sp>
        <p:nvSpPr>
          <p:cNvPr id="144" name="Google Shape;144;p22"/>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17899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Vertical Text" type="vertTx" preserve="1">
  <p:cSld name="Title and Vertical 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49" name="Google Shape;149;p23"/>
          <p:cNvSpPr txBox="1">
            <a:spLocks noGrp="1"/>
          </p:cNvSpPr>
          <p:nvPr>
            <p:ph type="body" idx="1"/>
          </p:nvPr>
        </p:nvSpPr>
        <p:spPr>
          <a:xfrm rot="5400000">
            <a:off x="3833019" y="-1623215"/>
            <a:ext cx="4525963" cy="109728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pPr lvl="0"/>
            <a:r>
              <a:rPr lang="en-US"/>
              <a:t>Click to edit Master text styles</a:t>
            </a:r>
          </a:p>
        </p:txBody>
      </p:sp>
      <p:sp>
        <p:nvSpPr>
          <p:cNvPr id="150" name="Google Shape;150;p23"/>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24141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Vertical Title and Text" type="vertTitleAndTx" preserve="1">
  <p:cSld name="Vertical Title and 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7285038" y="1828805"/>
            <a:ext cx="5851525" cy="27432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55" name="Google Shape;155;p24"/>
          <p:cNvSpPr txBox="1">
            <a:spLocks noGrp="1"/>
          </p:cNvSpPr>
          <p:nvPr>
            <p:ph type="body" idx="1"/>
          </p:nvPr>
        </p:nvSpPr>
        <p:spPr>
          <a:xfrm rot="5400000">
            <a:off x="1697039" y="-812795"/>
            <a:ext cx="5851525" cy="80264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pPr lvl="0"/>
            <a:r>
              <a:rPr lang="en-US"/>
              <a:t>Click to edit Master text styles</a:t>
            </a:r>
          </a:p>
        </p:txBody>
      </p:sp>
      <p:sp>
        <p:nvSpPr>
          <p:cNvPr id="156" name="Google Shape;156;p24"/>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10371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240"/>
        <p:cNvGrpSpPr/>
        <p:nvPr/>
      </p:nvGrpSpPr>
      <p:grpSpPr>
        <a:xfrm>
          <a:off x="0" y="0"/>
          <a:ext cx="0" cy="0"/>
          <a:chOff x="0" y="0"/>
          <a:chExt cx="0" cy="0"/>
        </a:xfrm>
      </p:grpSpPr>
      <p:sp>
        <p:nvSpPr>
          <p:cNvPr id="241" name="Google Shape;241;p38"/>
          <p:cNvSpPr txBox="1">
            <a:spLocks noGrp="1"/>
          </p:cNvSpPr>
          <p:nvPr>
            <p:ph type="dt" idx="10"/>
          </p:nvPr>
        </p:nvSpPr>
        <p:spPr>
          <a:xfrm>
            <a:off x="838200" y="635636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38"/>
          <p:cNvSpPr txBox="1">
            <a:spLocks noGrp="1"/>
          </p:cNvSpPr>
          <p:nvPr>
            <p:ph type="ftr" idx="11"/>
          </p:nvPr>
        </p:nvSpPr>
        <p:spPr>
          <a:xfrm>
            <a:off x="4038600" y="635636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3" name="Google Shape;243;p38"/>
          <p:cNvSpPr txBox="1">
            <a:spLocks noGrp="1"/>
          </p:cNvSpPr>
          <p:nvPr>
            <p:ph type="sldNum" idx="12"/>
          </p:nvPr>
        </p:nvSpPr>
        <p:spPr>
          <a:xfrm>
            <a:off x="8610600" y="635636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9898F"/>
                </a:solidFill>
              </a:defRPr>
            </a:lvl1pPr>
            <a:lvl2pPr marL="0" lvl="1" indent="0" algn="r">
              <a:spcBef>
                <a:spcPts val="0"/>
              </a:spcBef>
              <a:buNone/>
              <a:defRPr>
                <a:solidFill>
                  <a:srgbClr val="89898F"/>
                </a:solidFill>
              </a:defRPr>
            </a:lvl2pPr>
            <a:lvl3pPr marL="0" lvl="2" indent="0" algn="r">
              <a:spcBef>
                <a:spcPts val="0"/>
              </a:spcBef>
              <a:buNone/>
              <a:defRPr>
                <a:solidFill>
                  <a:srgbClr val="89898F"/>
                </a:solidFill>
              </a:defRPr>
            </a:lvl3pPr>
            <a:lvl4pPr marL="0" lvl="3" indent="0" algn="r">
              <a:spcBef>
                <a:spcPts val="0"/>
              </a:spcBef>
              <a:buNone/>
              <a:defRPr>
                <a:solidFill>
                  <a:srgbClr val="89898F"/>
                </a:solidFill>
              </a:defRPr>
            </a:lvl4pPr>
            <a:lvl5pPr marL="0" lvl="4" indent="0" algn="r">
              <a:spcBef>
                <a:spcPts val="0"/>
              </a:spcBef>
              <a:buNone/>
              <a:defRPr>
                <a:solidFill>
                  <a:srgbClr val="89898F"/>
                </a:solidFill>
              </a:defRPr>
            </a:lvl5pPr>
            <a:lvl6pPr marL="0" lvl="5" indent="0" algn="r">
              <a:spcBef>
                <a:spcPts val="0"/>
              </a:spcBef>
              <a:buNone/>
              <a:defRPr>
                <a:solidFill>
                  <a:srgbClr val="89898F"/>
                </a:solidFill>
              </a:defRPr>
            </a:lvl6pPr>
            <a:lvl7pPr marL="0" lvl="6" indent="0" algn="r">
              <a:spcBef>
                <a:spcPts val="0"/>
              </a:spcBef>
              <a:buNone/>
              <a:defRPr>
                <a:solidFill>
                  <a:srgbClr val="89898F"/>
                </a:solidFill>
              </a:defRPr>
            </a:lvl7pPr>
            <a:lvl8pPr marL="0" lvl="7" indent="0" algn="r">
              <a:spcBef>
                <a:spcPts val="0"/>
              </a:spcBef>
              <a:buNone/>
              <a:defRPr>
                <a:solidFill>
                  <a:srgbClr val="89898F"/>
                </a:solidFill>
              </a:defRPr>
            </a:lvl8pPr>
            <a:lvl9pPr marL="0" lvl="8" indent="0" algn="r">
              <a:spcBef>
                <a:spcPts val="0"/>
              </a:spcBef>
              <a:buNone/>
              <a:defRPr>
                <a:solidFill>
                  <a:srgbClr val="89898F"/>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11268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Shape 250"/>
        <p:cNvGrpSpPr/>
        <p:nvPr/>
      </p:nvGrpSpPr>
      <p:grpSpPr>
        <a:xfrm>
          <a:off x="0" y="0"/>
          <a:ext cx="0" cy="0"/>
          <a:chOff x="0" y="0"/>
          <a:chExt cx="0" cy="0"/>
        </a:xfrm>
      </p:grpSpPr>
      <p:sp>
        <p:nvSpPr>
          <p:cNvPr id="251" name="Google Shape;251;p40"/>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52" name="Google Shape;252;p4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422"/>
              </a:spcBef>
              <a:spcAft>
                <a:spcPts val="0"/>
              </a:spcAft>
              <a:buClr>
                <a:schemeClr val="dk1"/>
              </a:buClr>
              <a:buSzPts val="1800"/>
              <a:buChar char="•"/>
              <a:defRPr/>
            </a:lvl1pPr>
            <a:lvl2pPr marL="914400" lvl="1" indent="-342900" algn="l">
              <a:lnSpc>
                <a:spcPct val="90000"/>
              </a:lnSpc>
              <a:spcBef>
                <a:spcPts val="211"/>
              </a:spcBef>
              <a:spcAft>
                <a:spcPts val="0"/>
              </a:spcAft>
              <a:buClr>
                <a:schemeClr val="dk1"/>
              </a:buClr>
              <a:buSzPts val="1800"/>
              <a:buChar char="•"/>
              <a:defRPr/>
            </a:lvl2pPr>
            <a:lvl3pPr marL="1371600" lvl="2" indent="-342900" algn="l">
              <a:lnSpc>
                <a:spcPct val="90000"/>
              </a:lnSpc>
              <a:spcBef>
                <a:spcPts val="211"/>
              </a:spcBef>
              <a:spcAft>
                <a:spcPts val="0"/>
              </a:spcAft>
              <a:buClr>
                <a:schemeClr val="dk1"/>
              </a:buClr>
              <a:buSzPts val="1800"/>
              <a:buChar char="•"/>
              <a:defRPr/>
            </a:lvl3pPr>
            <a:lvl4pPr marL="1828800" lvl="3" indent="-342900" algn="l">
              <a:lnSpc>
                <a:spcPct val="90000"/>
              </a:lnSpc>
              <a:spcBef>
                <a:spcPts val="211"/>
              </a:spcBef>
              <a:spcAft>
                <a:spcPts val="0"/>
              </a:spcAft>
              <a:buClr>
                <a:schemeClr val="dk1"/>
              </a:buClr>
              <a:buSzPts val="1800"/>
              <a:buChar char="•"/>
              <a:defRPr/>
            </a:lvl4pPr>
            <a:lvl5pPr marL="2286000" lvl="4" indent="-342900" algn="l">
              <a:lnSpc>
                <a:spcPct val="90000"/>
              </a:lnSpc>
              <a:spcBef>
                <a:spcPts val="211"/>
              </a:spcBef>
              <a:spcAft>
                <a:spcPts val="0"/>
              </a:spcAft>
              <a:buClr>
                <a:schemeClr val="dk1"/>
              </a:buClr>
              <a:buSzPts val="1800"/>
              <a:buChar char="•"/>
              <a:defRPr/>
            </a:lvl5pPr>
            <a:lvl6pPr marL="2743200" lvl="5" indent="-342900" algn="l">
              <a:lnSpc>
                <a:spcPct val="90000"/>
              </a:lnSpc>
              <a:spcBef>
                <a:spcPts val="211"/>
              </a:spcBef>
              <a:spcAft>
                <a:spcPts val="0"/>
              </a:spcAft>
              <a:buClr>
                <a:schemeClr val="dk1"/>
              </a:buClr>
              <a:buSzPts val="1800"/>
              <a:buChar char="•"/>
              <a:defRPr/>
            </a:lvl6pPr>
            <a:lvl7pPr marL="3200400" lvl="6" indent="-342900" algn="l">
              <a:lnSpc>
                <a:spcPct val="90000"/>
              </a:lnSpc>
              <a:spcBef>
                <a:spcPts val="211"/>
              </a:spcBef>
              <a:spcAft>
                <a:spcPts val="0"/>
              </a:spcAft>
              <a:buClr>
                <a:schemeClr val="dk1"/>
              </a:buClr>
              <a:buSzPts val="1800"/>
              <a:buChar char="•"/>
              <a:defRPr/>
            </a:lvl7pPr>
            <a:lvl8pPr marL="3657600" lvl="7" indent="-342900" algn="l">
              <a:lnSpc>
                <a:spcPct val="90000"/>
              </a:lnSpc>
              <a:spcBef>
                <a:spcPts val="211"/>
              </a:spcBef>
              <a:spcAft>
                <a:spcPts val="0"/>
              </a:spcAft>
              <a:buClr>
                <a:schemeClr val="dk1"/>
              </a:buClr>
              <a:buSzPts val="1800"/>
              <a:buChar char="•"/>
              <a:defRPr/>
            </a:lvl8pPr>
            <a:lvl9pPr marL="4114800" lvl="8" indent="-342900" algn="l">
              <a:lnSpc>
                <a:spcPct val="90000"/>
              </a:lnSpc>
              <a:spcBef>
                <a:spcPts val="211"/>
              </a:spcBef>
              <a:spcAft>
                <a:spcPts val="0"/>
              </a:spcAft>
              <a:buClr>
                <a:schemeClr val="dk1"/>
              </a:buClr>
              <a:buSzPts val="1800"/>
              <a:buChar char="•"/>
              <a:defRPr/>
            </a:lvl9pPr>
          </a:lstStyle>
          <a:p>
            <a:pPr lvl="0"/>
            <a:r>
              <a:rPr lang="en-US"/>
              <a:t>Click to edit Master text styles</a:t>
            </a:r>
          </a:p>
        </p:txBody>
      </p:sp>
      <p:sp>
        <p:nvSpPr>
          <p:cNvPr id="253" name="Google Shape;253;p40"/>
          <p:cNvSpPr txBox="1">
            <a:spLocks noGrp="1"/>
          </p:cNvSpPr>
          <p:nvPr>
            <p:ph type="dt" idx="10"/>
          </p:nvPr>
        </p:nvSpPr>
        <p:spPr>
          <a:xfrm>
            <a:off x="838200" y="635636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4" name="Google Shape;254;p40"/>
          <p:cNvSpPr txBox="1">
            <a:spLocks noGrp="1"/>
          </p:cNvSpPr>
          <p:nvPr>
            <p:ph type="ftr" idx="11"/>
          </p:nvPr>
        </p:nvSpPr>
        <p:spPr>
          <a:xfrm>
            <a:off x="4038600" y="635636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5" name="Google Shape;255;p40"/>
          <p:cNvSpPr txBox="1">
            <a:spLocks noGrp="1"/>
          </p:cNvSpPr>
          <p:nvPr>
            <p:ph type="sldNum" idx="12"/>
          </p:nvPr>
        </p:nvSpPr>
        <p:spPr>
          <a:xfrm>
            <a:off x="8610600" y="635636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9898F"/>
                </a:solidFill>
              </a:defRPr>
            </a:lvl1pPr>
            <a:lvl2pPr marL="0" lvl="1" indent="0" algn="r">
              <a:spcBef>
                <a:spcPts val="0"/>
              </a:spcBef>
              <a:buNone/>
              <a:defRPr>
                <a:solidFill>
                  <a:srgbClr val="89898F"/>
                </a:solidFill>
              </a:defRPr>
            </a:lvl2pPr>
            <a:lvl3pPr marL="0" lvl="2" indent="0" algn="r">
              <a:spcBef>
                <a:spcPts val="0"/>
              </a:spcBef>
              <a:buNone/>
              <a:defRPr>
                <a:solidFill>
                  <a:srgbClr val="89898F"/>
                </a:solidFill>
              </a:defRPr>
            </a:lvl3pPr>
            <a:lvl4pPr marL="0" lvl="3" indent="0" algn="r">
              <a:spcBef>
                <a:spcPts val="0"/>
              </a:spcBef>
              <a:buNone/>
              <a:defRPr>
                <a:solidFill>
                  <a:srgbClr val="89898F"/>
                </a:solidFill>
              </a:defRPr>
            </a:lvl4pPr>
            <a:lvl5pPr marL="0" lvl="4" indent="0" algn="r">
              <a:spcBef>
                <a:spcPts val="0"/>
              </a:spcBef>
              <a:buNone/>
              <a:defRPr>
                <a:solidFill>
                  <a:srgbClr val="89898F"/>
                </a:solidFill>
              </a:defRPr>
            </a:lvl5pPr>
            <a:lvl6pPr marL="0" lvl="5" indent="0" algn="r">
              <a:spcBef>
                <a:spcPts val="0"/>
              </a:spcBef>
              <a:buNone/>
              <a:defRPr>
                <a:solidFill>
                  <a:srgbClr val="89898F"/>
                </a:solidFill>
              </a:defRPr>
            </a:lvl6pPr>
            <a:lvl7pPr marL="0" lvl="6" indent="0" algn="r">
              <a:spcBef>
                <a:spcPts val="0"/>
              </a:spcBef>
              <a:buNone/>
              <a:defRPr>
                <a:solidFill>
                  <a:srgbClr val="89898F"/>
                </a:solidFill>
              </a:defRPr>
            </a:lvl7pPr>
            <a:lvl8pPr marL="0" lvl="7" indent="0" algn="r">
              <a:spcBef>
                <a:spcPts val="0"/>
              </a:spcBef>
              <a:buNone/>
              <a:defRPr>
                <a:solidFill>
                  <a:srgbClr val="89898F"/>
                </a:solidFill>
              </a:defRPr>
            </a:lvl8pPr>
            <a:lvl9pPr marL="0" lvl="8" indent="0" algn="r">
              <a:spcBef>
                <a:spcPts val="0"/>
              </a:spcBef>
              <a:buNone/>
              <a:defRPr>
                <a:solidFill>
                  <a:srgbClr val="89898F"/>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495302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256"/>
        <p:cNvGrpSpPr/>
        <p:nvPr/>
      </p:nvGrpSpPr>
      <p:grpSpPr>
        <a:xfrm>
          <a:off x="0" y="0"/>
          <a:ext cx="0" cy="0"/>
          <a:chOff x="0" y="0"/>
          <a:chExt cx="0" cy="0"/>
        </a:xfrm>
      </p:grpSpPr>
      <p:sp>
        <p:nvSpPr>
          <p:cNvPr id="257" name="Google Shape;257;p41"/>
          <p:cNvSpPr txBox="1">
            <a:spLocks noGrp="1"/>
          </p:cNvSpPr>
          <p:nvPr>
            <p:ph type="title"/>
          </p:nvPr>
        </p:nvSpPr>
        <p:spPr>
          <a:xfrm>
            <a:off x="831851" y="170974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2532"/>
              <a:buFont typeface="Source Sans Pro"/>
              <a:buNone/>
              <a:defRPr sz="2532"/>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58" name="Google Shape;258;p41"/>
          <p:cNvSpPr txBox="1">
            <a:spLocks noGrp="1"/>
          </p:cNvSpPr>
          <p:nvPr>
            <p:ph type="body" idx="1"/>
          </p:nvPr>
        </p:nvSpPr>
        <p:spPr>
          <a:xfrm>
            <a:off x="831851" y="458947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422"/>
              </a:spcBef>
              <a:spcAft>
                <a:spcPts val="0"/>
              </a:spcAft>
              <a:buClr>
                <a:srgbClr val="89898F"/>
              </a:buClr>
              <a:buSzPts val="1014"/>
              <a:buNone/>
              <a:defRPr sz="1014">
                <a:solidFill>
                  <a:srgbClr val="89898F"/>
                </a:solidFill>
              </a:defRPr>
            </a:lvl1pPr>
            <a:lvl2pPr marL="914400" lvl="1" indent="-228600" algn="l">
              <a:lnSpc>
                <a:spcPct val="90000"/>
              </a:lnSpc>
              <a:spcBef>
                <a:spcPts val="211"/>
              </a:spcBef>
              <a:spcAft>
                <a:spcPts val="0"/>
              </a:spcAft>
              <a:buClr>
                <a:srgbClr val="89898F"/>
              </a:buClr>
              <a:buSzPts val="844"/>
              <a:buNone/>
              <a:defRPr sz="843">
                <a:solidFill>
                  <a:srgbClr val="89898F"/>
                </a:solidFill>
              </a:defRPr>
            </a:lvl2pPr>
            <a:lvl3pPr marL="1371600" lvl="2" indent="-228600" algn="l">
              <a:lnSpc>
                <a:spcPct val="90000"/>
              </a:lnSpc>
              <a:spcBef>
                <a:spcPts val="211"/>
              </a:spcBef>
              <a:spcAft>
                <a:spcPts val="0"/>
              </a:spcAft>
              <a:buClr>
                <a:srgbClr val="89898F"/>
              </a:buClr>
              <a:buSzPts val="760"/>
              <a:buNone/>
              <a:defRPr sz="760">
                <a:solidFill>
                  <a:srgbClr val="89898F"/>
                </a:solidFill>
              </a:defRPr>
            </a:lvl3pPr>
            <a:lvl4pPr marL="1828800" lvl="3" indent="-228600" algn="l">
              <a:lnSpc>
                <a:spcPct val="90000"/>
              </a:lnSpc>
              <a:spcBef>
                <a:spcPts val="211"/>
              </a:spcBef>
              <a:spcAft>
                <a:spcPts val="0"/>
              </a:spcAft>
              <a:buClr>
                <a:srgbClr val="89898F"/>
              </a:buClr>
              <a:buSzPts val="675"/>
              <a:buNone/>
              <a:defRPr sz="675">
                <a:solidFill>
                  <a:srgbClr val="89898F"/>
                </a:solidFill>
              </a:defRPr>
            </a:lvl4pPr>
            <a:lvl5pPr marL="2286000" lvl="4" indent="-228600" algn="l">
              <a:lnSpc>
                <a:spcPct val="90000"/>
              </a:lnSpc>
              <a:spcBef>
                <a:spcPts val="211"/>
              </a:spcBef>
              <a:spcAft>
                <a:spcPts val="0"/>
              </a:spcAft>
              <a:buClr>
                <a:srgbClr val="89898F"/>
              </a:buClr>
              <a:buSzPts val="675"/>
              <a:buNone/>
              <a:defRPr sz="675">
                <a:solidFill>
                  <a:srgbClr val="89898F"/>
                </a:solidFill>
              </a:defRPr>
            </a:lvl5pPr>
            <a:lvl6pPr marL="2743200" lvl="5" indent="-228600" algn="l">
              <a:lnSpc>
                <a:spcPct val="90000"/>
              </a:lnSpc>
              <a:spcBef>
                <a:spcPts val="211"/>
              </a:spcBef>
              <a:spcAft>
                <a:spcPts val="0"/>
              </a:spcAft>
              <a:buClr>
                <a:srgbClr val="89898F"/>
              </a:buClr>
              <a:buSzPts val="675"/>
              <a:buNone/>
              <a:defRPr sz="675">
                <a:solidFill>
                  <a:srgbClr val="89898F"/>
                </a:solidFill>
              </a:defRPr>
            </a:lvl6pPr>
            <a:lvl7pPr marL="3200400" lvl="6" indent="-228600" algn="l">
              <a:lnSpc>
                <a:spcPct val="90000"/>
              </a:lnSpc>
              <a:spcBef>
                <a:spcPts val="211"/>
              </a:spcBef>
              <a:spcAft>
                <a:spcPts val="0"/>
              </a:spcAft>
              <a:buClr>
                <a:srgbClr val="89898F"/>
              </a:buClr>
              <a:buSzPts val="675"/>
              <a:buNone/>
              <a:defRPr sz="675">
                <a:solidFill>
                  <a:srgbClr val="89898F"/>
                </a:solidFill>
              </a:defRPr>
            </a:lvl7pPr>
            <a:lvl8pPr marL="3657600" lvl="7" indent="-228600" algn="l">
              <a:lnSpc>
                <a:spcPct val="90000"/>
              </a:lnSpc>
              <a:spcBef>
                <a:spcPts val="211"/>
              </a:spcBef>
              <a:spcAft>
                <a:spcPts val="0"/>
              </a:spcAft>
              <a:buClr>
                <a:srgbClr val="89898F"/>
              </a:buClr>
              <a:buSzPts val="675"/>
              <a:buNone/>
              <a:defRPr sz="675">
                <a:solidFill>
                  <a:srgbClr val="89898F"/>
                </a:solidFill>
              </a:defRPr>
            </a:lvl8pPr>
            <a:lvl9pPr marL="4114800" lvl="8" indent="-228600" algn="l">
              <a:lnSpc>
                <a:spcPct val="90000"/>
              </a:lnSpc>
              <a:spcBef>
                <a:spcPts val="211"/>
              </a:spcBef>
              <a:spcAft>
                <a:spcPts val="0"/>
              </a:spcAft>
              <a:buClr>
                <a:srgbClr val="89898F"/>
              </a:buClr>
              <a:buSzPts val="675"/>
              <a:buNone/>
              <a:defRPr sz="675">
                <a:solidFill>
                  <a:srgbClr val="89898F"/>
                </a:solidFill>
              </a:defRPr>
            </a:lvl9pPr>
          </a:lstStyle>
          <a:p>
            <a:pPr lvl="0"/>
            <a:r>
              <a:rPr lang="en-US"/>
              <a:t>Click to edit Master text styles</a:t>
            </a:r>
          </a:p>
        </p:txBody>
      </p:sp>
      <p:sp>
        <p:nvSpPr>
          <p:cNvPr id="259" name="Google Shape;259;p41"/>
          <p:cNvSpPr txBox="1">
            <a:spLocks noGrp="1"/>
          </p:cNvSpPr>
          <p:nvPr>
            <p:ph type="dt" idx="10"/>
          </p:nvPr>
        </p:nvSpPr>
        <p:spPr>
          <a:xfrm>
            <a:off x="838200" y="635636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0" name="Google Shape;260;p41"/>
          <p:cNvSpPr txBox="1">
            <a:spLocks noGrp="1"/>
          </p:cNvSpPr>
          <p:nvPr>
            <p:ph type="ftr" idx="11"/>
          </p:nvPr>
        </p:nvSpPr>
        <p:spPr>
          <a:xfrm>
            <a:off x="4038600" y="635636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1" name="Google Shape;261;p41"/>
          <p:cNvSpPr txBox="1">
            <a:spLocks noGrp="1"/>
          </p:cNvSpPr>
          <p:nvPr>
            <p:ph type="sldNum" idx="12"/>
          </p:nvPr>
        </p:nvSpPr>
        <p:spPr>
          <a:xfrm>
            <a:off x="8610600" y="635636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9898F"/>
                </a:solidFill>
              </a:defRPr>
            </a:lvl1pPr>
            <a:lvl2pPr marL="0" lvl="1" indent="0" algn="r">
              <a:spcBef>
                <a:spcPts val="0"/>
              </a:spcBef>
              <a:buNone/>
              <a:defRPr>
                <a:solidFill>
                  <a:srgbClr val="89898F"/>
                </a:solidFill>
              </a:defRPr>
            </a:lvl2pPr>
            <a:lvl3pPr marL="0" lvl="2" indent="0" algn="r">
              <a:spcBef>
                <a:spcPts val="0"/>
              </a:spcBef>
              <a:buNone/>
              <a:defRPr>
                <a:solidFill>
                  <a:srgbClr val="89898F"/>
                </a:solidFill>
              </a:defRPr>
            </a:lvl3pPr>
            <a:lvl4pPr marL="0" lvl="3" indent="0" algn="r">
              <a:spcBef>
                <a:spcPts val="0"/>
              </a:spcBef>
              <a:buNone/>
              <a:defRPr>
                <a:solidFill>
                  <a:srgbClr val="89898F"/>
                </a:solidFill>
              </a:defRPr>
            </a:lvl4pPr>
            <a:lvl5pPr marL="0" lvl="4" indent="0" algn="r">
              <a:spcBef>
                <a:spcPts val="0"/>
              </a:spcBef>
              <a:buNone/>
              <a:defRPr>
                <a:solidFill>
                  <a:srgbClr val="89898F"/>
                </a:solidFill>
              </a:defRPr>
            </a:lvl5pPr>
            <a:lvl6pPr marL="0" lvl="5" indent="0" algn="r">
              <a:spcBef>
                <a:spcPts val="0"/>
              </a:spcBef>
              <a:buNone/>
              <a:defRPr>
                <a:solidFill>
                  <a:srgbClr val="89898F"/>
                </a:solidFill>
              </a:defRPr>
            </a:lvl6pPr>
            <a:lvl7pPr marL="0" lvl="6" indent="0" algn="r">
              <a:spcBef>
                <a:spcPts val="0"/>
              </a:spcBef>
              <a:buNone/>
              <a:defRPr>
                <a:solidFill>
                  <a:srgbClr val="89898F"/>
                </a:solidFill>
              </a:defRPr>
            </a:lvl7pPr>
            <a:lvl8pPr marL="0" lvl="7" indent="0" algn="r">
              <a:spcBef>
                <a:spcPts val="0"/>
              </a:spcBef>
              <a:buNone/>
              <a:defRPr>
                <a:solidFill>
                  <a:srgbClr val="89898F"/>
                </a:solidFill>
              </a:defRPr>
            </a:lvl8pPr>
            <a:lvl9pPr marL="0" lvl="8" indent="0" algn="r">
              <a:spcBef>
                <a:spcPts val="0"/>
              </a:spcBef>
              <a:buNone/>
              <a:defRPr>
                <a:solidFill>
                  <a:srgbClr val="89898F"/>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929334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wo Content" type="twoObj" preserve="1">
  <p:cSld name="Two Content">
    <p:spTree>
      <p:nvGrpSpPr>
        <p:cNvPr id="1" name="Shape 262"/>
        <p:cNvGrpSpPr/>
        <p:nvPr/>
      </p:nvGrpSpPr>
      <p:grpSpPr>
        <a:xfrm>
          <a:off x="0" y="0"/>
          <a:ext cx="0" cy="0"/>
          <a:chOff x="0" y="0"/>
          <a:chExt cx="0" cy="0"/>
        </a:xfrm>
      </p:grpSpPr>
      <p:sp>
        <p:nvSpPr>
          <p:cNvPr id="263" name="Google Shape;263;p42"/>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64" name="Google Shape;264;p42"/>
          <p:cNvSpPr txBox="1">
            <a:spLocks noGrp="1"/>
          </p:cNvSpPr>
          <p:nvPr>
            <p:ph type="body" idx="1"/>
          </p:nvPr>
        </p:nvSpPr>
        <p:spPr>
          <a:xfrm>
            <a:off x="838201"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422"/>
              </a:spcBef>
              <a:spcAft>
                <a:spcPts val="0"/>
              </a:spcAft>
              <a:buClr>
                <a:schemeClr val="dk1"/>
              </a:buClr>
              <a:buSzPts val="1800"/>
              <a:buChar char="•"/>
              <a:defRPr/>
            </a:lvl1pPr>
            <a:lvl2pPr marL="914400" lvl="1" indent="-342900" algn="l">
              <a:lnSpc>
                <a:spcPct val="90000"/>
              </a:lnSpc>
              <a:spcBef>
                <a:spcPts val="211"/>
              </a:spcBef>
              <a:spcAft>
                <a:spcPts val="0"/>
              </a:spcAft>
              <a:buClr>
                <a:schemeClr val="dk1"/>
              </a:buClr>
              <a:buSzPts val="1800"/>
              <a:buChar char="•"/>
              <a:defRPr/>
            </a:lvl2pPr>
            <a:lvl3pPr marL="1371600" lvl="2" indent="-342900" algn="l">
              <a:lnSpc>
                <a:spcPct val="90000"/>
              </a:lnSpc>
              <a:spcBef>
                <a:spcPts val="211"/>
              </a:spcBef>
              <a:spcAft>
                <a:spcPts val="0"/>
              </a:spcAft>
              <a:buClr>
                <a:schemeClr val="dk1"/>
              </a:buClr>
              <a:buSzPts val="1800"/>
              <a:buChar char="•"/>
              <a:defRPr/>
            </a:lvl3pPr>
            <a:lvl4pPr marL="1828800" lvl="3" indent="-342900" algn="l">
              <a:lnSpc>
                <a:spcPct val="90000"/>
              </a:lnSpc>
              <a:spcBef>
                <a:spcPts val="211"/>
              </a:spcBef>
              <a:spcAft>
                <a:spcPts val="0"/>
              </a:spcAft>
              <a:buClr>
                <a:schemeClr val="dk1"/>
              </a:buClr>
              <a:buSzPts val="1800"/>
              <a:buChar char="•"/>
              <a:defRPr/>
            </a:lvl4pPr>
            <a:lvl5pPr marL="2286000" lvl="4" indent="-342900" algn="l">
              <a:lnSpc>
                <a:spcPct val="90000"/>
              </a:lnSpc>
              <a:spcBef>
                <a:spcPts val="211"/>
              </a:spcBef>
              <a:spcAft>
                <a:spcPts val="0"/>
              </a:spcAft>
              <a:buClr>
                <a:schemeClr val="dk1"/>
              </a:buClr>
              <a:buSzPts val="1800"/>
              <a:buChar char="•"/>
              <a:defRPr/>
            </a:lvl5pPr>
            <a:lvl6pPr marL="2743200" lvl="5" indent="-342900" algn="l">
              <a:lnSpc>
                <a:spcPct val="90000"/>
              </a:lnSpc>
              <a:spcBef>
                <a:spcPts val="211"/>
              </a:spcBef>
              <a:spcAft>
                <a:spcPts val="0"/>
              </a:spcAft>
              <a:buClr>
                <a:schemeClr val="dk1"/>
              </a:buClr>
              <a:buSzPts val="1800"/>
              <a:buChar char="•"/>
              <a:defRPr/>
            </a:lvl6pPr>
            <a:lvl7pPr marL="3200400" lvl="6" indent="-342900" algn="l">
              <a:lnSpc>
                <a:spcPct val="90000"/>
              </a:lnSpc>
              <a:spcBef>
                <a:spcPts val="211"/>
              </a:spcBef>
              <a:spcAft>
                <a:spcPts val="0"/>
              </a:spcAft>
              <a:buClr>
                <a:schemeClr val="dk1"/>
              </a:buClr>
              <a:buSzPts val="1800"/>
              <a:buChar char="•"/>
              <a:defRPr/>
            </a:lvl7pPr>
            <a:lvl8pPr marL="3657600" lvl="7" indent="-342900" algn="l">
              <a:lnSpc>
                <a:spcPct val="90000"/>
              </a:lnSpc>
              <a:spcBef>
                <a:spcPts val="211"/>
              </a:spcBef>
              <a:spcAft>
                <a:spcPts val="0"/>
              </a:spcAft>
              <a:buClr>
                <a:schemeClr val="dk1"/>
              </a:buClr>
              <a:buSzPts val="1800"/>
              <a:buChar char="•"/>
              <a:defRPr/>
            </a:lvl8pPr>
            <a:lvl9pPr marL="4114800" lvl="8" indent="-342900" algn="l">
              <a:lnSpc>
                <a:spcPct val="90000"/>
              </a:lnSpc>
              <a:spcBef>
                <a:spcPts val="211"/>
              </a:spcBef>
              <a:spcAft>
                <a:spcPts val="0"/>
              </a:spcAft>
              <a:buClr>
                <a:schemeClr val="dk1"/>
              </a:buClr>
              <a:buSzPts val="1800"/>
              <a:buChar char="•"/>
              <a:defRPr/>
            </a:lvl9pPr>
          </a:lstStyle>
          <a:p>
            <a:pPr lvl="0"/>
            <a:r>
              <a:rPr lang="en-US"/>
              <a:t>Click to edit Master text styles</a:t>
            </a:r>
          </a:p>
        </p:txBody>
      </p:sp>
      <p:sp>
        <p:nvSpPr>
          <p:cNvPr id="265" name="Google Shape;265;p4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422"/>
              </a:spcBef>
              <a:spcAft>
                <a:spcPts val="0"/>
              </a:spcAft>
              <a:buClr>
                <a:schemeClr val="dk1"/>
              </a:buClr>
              <a:buSzPts val="1800"/>
              <a:buChar char="•"/>
              <a:defRPr/>
            </a:lvl1pPr>
            <a:lvl2pPr marL="914400" lvl="1" indent="-342900" algn="l">
              <a:lnSpc>
                <a:spcPct val="90000"/>
              </a:lnSpc>
              <a:spcBef>
                <a:spcPts val="211"/>
              </a:spcBef>
              <a:spcAft>
                <a:spcPts val="0"/>
              </a:spcAft>
              <a:buClr>
                <a:schemeClr val="dk1"/>
              </a:buClr>
              <a:buSzPts val="1800"/>
              <a:buChar char="•"/>
              <a:defRPr/>
            </a:lvl2pPr>
            <a:lvl3pPr marL="1371600" lvl="2" indent="-342900" algn="l">
              <a:lnSpc>
                <a:spcPct val="90000"/>
              </a:lnSpc>
              <a:spcBef>
                <a:spcPts val="211"/>
              </a:spcBef>
              <a:spcAft>
                <a:spcPts val="0"/>
              </a:spcAft>
              <a:buClr>
                <a:schemeClr val="dk1"/>
              </a:buClr>
              <a:buSzPts val="1800"/>
              <a:buChar char="•"/>
              <a:defRPr/>
            </a:lvl3pPr>
            <a:lvl4pPr marL="1828800" lvl="3" indent="-342900" algn="l">
              <a:lnSpc>
                <a:spcPct val="90000"/>
              </a:lnSpc>
              <a:spcBef>
                <a:spcPts val="211"/>
              </a:spcBef>
              <a:spcAft>
                <a:spcPts val="0"/>
              </a:spcAft>
              <a:buClr>
                <a:schemeClr val="dk1"/>
              </a:buClr>
              <a:buSzPts val="1800"/>
              <a:buChar char="•"/>
              <a:defRPr/>
            </a:lvl4pPr>
            <a:lvl5pPr marL="2286000" lvl="4" indent="-342900" algn="l">
              <a:lnSpc>
                <a:spcPct val="90000"/>
              </a:lnSpc>
              <a:spcBef>
                <a:spcPts val="211"/>
              </a:spcBef>
              <a:spcAft>
                <a:spcPts val="0"/>
              </a:spcAft>
              <a:buClr>
                <a:schemeClr val="dk1"/>
              </a:buClr>
              <a:buSzPts val="1800"/>
              <a:buChar char="•"/>
              <a:defRPr/>
            </a:lvl5pPr>
            <a:lvl6pPr marL="2743200" lvl="5" indent="-342900" algn="l">
              <a:lnSpc>
                <a:spcPct val="90000"/>
              </a:lnSpc>
              <a:spcBef>
                <a:spcPts val="211"/>
              </a:spcBef>
              <a:spcAft>
                <a:spcPts val="0"/>
              </a:spcAft>
              <a:buClr>
                <a:schemeClr val="dk1"/>
              </a:buClr>
              <a:buSzPts val="1800"/>
              <a:buChar char="•"/>
              <a:defRPr/>
            </a:lvl6pPr>
            <a:lvl7pPr marL="3200400" lvl="6" indent="-342900" algn="l">
              <a:lnSpc>
                <a:spcPct val="90000"/>
              </a:lnSpc>
              <a:spcBef>
                <a:spcPts val="211"/>
              </a:spcBef>
              <a:spcAft>
                <a:spcPts val="0"/>
              </a:spcAft>
              <a:buClr>
                <a:schemeClr val="dk1"/>
              </a:buClr>
              <a:buSzPts val="1800"/>
              <a:buChar char="•"/>
              <a:defRPr/>
            </a:lvl7pPr>
            <a:lvl8pPr marL="3657600" lvl="7" indent="-342900" algn="l">
              <a:lnSpc>
                <a:spcPct val="90000"/>
              </a:lnSpc>
              <a:spcBef>
                <a:spcPts val="211"/>
              </a:spcBef>
              <a:spcAft>
                <a:spcPts val="0"/>
              </a:spcAft>
              <a:buClr>
                <a:schemeClr val="dk1"/>
              </a:buClr>
              <a:buSzPts val="1800"/>
              <a:buChar char="•"/>
              <a:defRPr/>
            </a:lvl8pPr>
            <a:lvl9pPr marL="4114800" lvl="8" indent="-342900" algn="l">
              <a:lnSpc>
                <a:spcPct val="90000"/>
              </a:lnSpc>
              <a:spcBef>
                <a:spcPts val="211"/>
              </a:spcBef>
              <a:spcAft>
                <a:spcPts val="0"/>
              </a:spcAft>
              <a:buClr>
                <a:schemeClr val="dk1"/>
              </a:buClr>
              <a:buSzPts val="1800"/>
              <a:buChar char="•"/>
              <a:defRPr/>
            </a:lvl9pPr>
          </a:lstStyle>
          <a:p>
            <a:pPr lvl="0"/>
            <a:r>
              <a:rPr lang="en-US"/>
              <a:t>Click to edit Master text styles</a:t>
            </a:r>
          </a:p>
        </p:txBody>
      </p:sp>
      <p:sp>
        <p:nvSpPr>
          <p:cNvPr id="266" name="Google Shape;266;p42"/>
          <p:cNvSpPr txBox="1">
            <a:spLocks noGrp="1"/>
          </p:cNvSpPr>
          <p:nvPr>
            <p:ph type="dt" idx="10"/>
          </p:nvPr>
        </p:nvSpPr>
        <p:spPr>
          <a:xfrm>
            <a:off x="838200" y="635636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7" name="Google Shape;267;p42"/>
          <p:cNvSpPr txBox="1">
            <a:spLocks noGrp="1"/>
          </p:cNvSpPr>
          <p:nvPr>
            <p:ph type="ftr" idx="11"/>
          </p:nvPr>
        </p:nvSpPr>
        <p:spPr>
          <a:xfrm>
            <a:off x="4038600" y="635636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8" name="Google Shape;268;p42"/>
          <p:cNvSpPr txBox="1">
            <a:spLocks noGrp="1"/>
          </p:cNvSpPr>
          <p:nvPr>
            <p:ph type="sldNum" idx="12"/>
          </p:nvPr>
        </p:nvSpPr>
        <p:spPr>
          <a:xfrm>
            <a:off x="8610600" y="635636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9898F"/>
                </a:solidFill>
              </a:defRPr>
            </a:lvl1pPr>
            <a:lvl2pPr marL="0" lvl="1" indent="0" algn="r">
              <a:spcBef>
                <a:spcPts val="0"/>
              </a:spcBef>
              <a:buNone/>
              <a:defRPr>
                <a:solidFill>
                  <a:srgbClr val="89898F"/>
                </a:solidFill>
              </a:defRPr>
            </a:lvl2pPr>
            <a:lvl3pPr marL="0" lvl="2" indent="0" algn="r">
              <a:spcBef>
                <a:spcPts val="0"/>
              </a:spcBef>
              <a:buNone/>
              <a:defRPr>
                <a:solidFill>
                  <a:srgbClr val="89898F"/>
                </a:solidFill>
              </a:defRPr>
            </a:lvl3pPr>
            <a:lvl4pPr marL="0" lvl="3" indent="0" algn="r">
              <a:spcBef>
                <a:spcPts val="0"/>
              </a:spcBef>
              <a:buNone/>
              <a:defRPr>
                <a:solidFill>
                  <a:srgbClr val="89898F"/>
                </a:solidFill>
              </a:defRPr>
            </a:lvl4pPr>
            <a:lvl5pPr marL="0" lvl="4" indent="0" algn="r">
              <a:spcBef>
                <a:spcPts val="0"/>
              </a:spcBef>
              <a:buNone/>
              <a:defRPr>
                <a:solidFill>
                  <a:srgbClr val="89898F"/>
                </a:solidFill>
              </a:defRPr>
            </a:lvl5pPr>
            <a:lvl6pPr marL="0" lvl="5" indent="0" algn="r">
              <a:spcBef>
                <a:spcPts val="0"/>
              </a:spcBef>
              <a:buNone/>
              <a:defRPr>
                <a:solidFill>
                  <a:srgbClr val="89898F"/>
                </a:solidFill>
              </a:defRPr>
            </a:lvl6pPr>
            <a:lvl7pPr marL="0" lvl="6" indent="0" algn="r">
              <a:spcBef>
                <a:spcPts val="0"/>
              </a:spcBef>
              <a:buNone/>
              <a:defRPr>
                <a:solidFill>
                  <a:srgbClr val="89898F"/>
                </a:solidFill>
              </a:defRPr>
            </a:lvl7pPr>
            <a:lvl8pPr marL="0" lvl="7" indent="0" algn="r">
              <a:spcBef>
                <a:spcPts val="0"/>
              </a:spcBef>
              <a:buNone/>
              <a:defRPr>
                <a:solidFill>
                  <a:srgbClr val="89898F"/>
                </a:solidFill>
              </a:defRPr>
            </a:lvl8pPr>
            <a:lvl9pPr marL="0" lvl="8" indent="0" algn="r">
              <a:spcBef>
                <a:spcPts val="0"/>
              </a:spcBef>
              <a:buNone/>
              <a:defRPr>
                <a:solidFill>
                  <a:srgbClr val="89898F"/>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941531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reserve="1">
  <p:cSld name="Content with Caption">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2400"/>
              <a:buFont typeface="Source Sans Pro"/>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60" name="Google Shape;60;p9"/>
          <p:cNvSpPr txBox="1">
            <a:spLocks noGrp="1"/>
          </p:cNvSpPr>
          <p:nvPr>
            <p:ph type="body" idx="1"/>
          </p:nvPr>
        </p:nvSpPr>
        <p:spPr>
          <a:xfrm>
            <a:off x="5183188" y="987431"/>
            <a:ext cx="6172200" cy="4873625"/>
          </a:xfrm>
          <a:prstGeom prst="rect">
            <a:avLst/>
          </a:prstGeom>
          <a:noFill/>
          <a:ln>
            <a:noFill/>
          </a:ln>
        </p:spPr>
        <p:txBody>
          <a:bodyPr spcFirstLastPara="1" wrap="square" lIns="91425" tIns="45700" rIns="91425" bIns="45700" anchor="t" anchorCtr="0"/>
          <a:lstStyle>
            <a:lvl1pPr marL="457200" lvl="0" indent="-381000" algn="l">
              <a:lnSpc>
                <a:spcPct val="90000"/>
              </a:lnSpc>
              <a:spcBef>
                <a:spcPts val="751"/>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pPr lvl="0"/>
            <a:r>
              <a:rPr lang="en-US"/>
              <a:t>Click to edit Master text styles</a:t>
            </a: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1"/>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1"/>
              <a:buNone/>
              <a:defRPr sz="1051"/>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1"/>
              <a:buNone/>
              <a:defRPr sz="751"/>
            </a:lvl4pPr>
            <a:lvl5pPr marL="2286000" lvl="4" indent="-228600" algn="l">
              <a:lnSpc>
                <a:spcPct val="90000"/>
              </a:lnSpc>
              <a:spcBef>
                <a:spcPts val="375"/>
              </a:spcBef>
              <a:spcAft>
                <a:spcPts val="0"/>
              </a:spcAft>
              <a:buClr>
                <a:schemeClr val="dk1"/>
              </a:buClr>
              <a:buSzPts val="751"/>
              <a:buNone/>
              <a:defRPr sz="751"/>
            </a:lvl5pPr>
            <a:lvl6pPr marL="2743200" lvl="5" indent="-228600" algn="l">
              <a:lnSpc>
                <a:spcPct val="90000"/>
              </a:lnSpc>
              <a:spcBef>
                <a:spcPts val="375"/>
              </a:spcBef>
              <a:spcAft>
                <a:spcPts val="0"/>
              </a:spcAft>
              <a:buClr>
                <a:schemeClr val="dk1"/>
              </a:buClr>
              <a:buSzPts val="751"/>
              <a:buNone/>
              <a:defRPr sz="751"/>
            </a:lvl6pPr>
            <a:lvl7pPr marL="3200400" lvl="6" indent="-228600" algn="l">
              <a:lnSpc>
                <a:spcPct val="90000"/>
              </a:lnSpc>
              <a:spcBef>
                <a:spcPts val="375"/>
              </a:spcBef>
              <a:spcAft>
                <a:spcPts val="0"/>
              </a:spcAft>
              <a:buClr>
                <a:schemeClr val="dk1"/>
              </a:buClr>
              <a:buSzPts val="751"/>
              <a:buNone/>
              <a:defRPr sz="751"/>
            </a:lvl7pPr>
            <a:lvl8pPr marL="3657600" lvl="7" indent="-228600" algn="l">
              <a:lnSpc>
                <a:spcPct val="90000"/>
              </a:lnSpc>
              <a:spcBef>
                <a:spcPts val="375"/>
              </a:spcBef>
              <a:spcAft>
                <a:spcPts val="0"/>
              </a:spcAft>
              <a:buClr>
                <a:schemeClr val="dk1"/>
              </a:buClr>
              <a:buSzPts val="751"/>
              <a:buNone/>
              <a:defRPr sz="751"/>
            </a:lvl8pPr>
            <a:lvl9pPr marL="4114800" lvl="8" indent="-228600" algn="l">
              <a:lnSpc>
                <a:spcPct val="90000"/>
              </a:lnSpc>
              <a:spcBef>
                <a:spcPts val="375"/>
              </a:spcBef>
              <a:spcAft>
                <a:spcPts val="0"/>
              </a:spcAft>
              <a:buClr>
                <a:schemeClr val="dk1"/>
              </a:buClr>
              <a:buSzPts val="751"/>
              <a:buNone/>
              <a:defRPr sz="751"/>
            </a:lvl9pPr>
          </a:lstStyle>
          <a:p>
            <a:pPr lvl="0"/>
            <a:r>
              <a:rPr lang="en-US"/>
              <a:t>Click to edit Master text styles</a:t>
            </a:r>
          </a:p>
        </p:txBody>
      </p:sp>
      <p:sp>
        <p:nvSpPr>
          <p:cNvPr id="62" name="Google Shape;62;p9"/>
          <p:cNvSpPr txBox="1">
            <a:spLocks noGrp="1"/>
          </p:cNvSpPr>
          <p:nvPr>
            <p:ph type="dt" idx="10"/>
          </p:nvPr>
        </p:nvSpPr>
        <p:spPr>
          <a:xfrm>
            <a:off x="838200" y="6356356"/>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B1F2E8D4-4DBC-43E4-B92F-870D90C72F83}" type="datetimeFigureOut">
              <a:rPr lang="en-US" smtClean="0"/>
              <a:t>2/1/2021</a:t>
            </a:fld>
            <a:endParaRPr lang="en-US"/>
          </a:p>
        </p:txBody>
      </p:sp>
      <p:sp>
        <p:nvSpPr>
          <p:cNvPr id="63" name="Google Shape;63;p9"/>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64" name="Google Shape;64;p9"/>
          <p:cNvSpPr txBox="1">
            <a:spLocks noGrp="1"/>
          </p:cNvSpPr>
          <p:nvPr>
            <p:ph type="sldNum" idx="12"/>
          </p:nvPr>
        </p:nvSpPr>
        <p:spPr>
          <a:xfrm>
            <a:off x="8610600" y="635635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9898F"/>
                </a:solidFill>
              </a:defRPr>
            </a:lvl1pPr>
            <a:lvl2pPr marL="0" lvl="1" indent="0" algn="r">
              <a:spcBef>
                <a:spcPts val="0"/>
              </a:spcBef>
              <a:buNone/>
              <a:defRPr>
                <a:solidFill>
                  <a:srgbClr val="89898F"/>
                </a:solidFill>
              </a:defRPr>
            </a:lvl2pPr>
            <a:lvl3pPr marL="0" lvl="2" indent="0" algn="r">
              <a:spcBef>
                <a:spcPts val="0"/>
              </a:spcBef>
              <a:buNone/>
              <a:defRPr>
                <a:solidFill>
                  <a:srgbClr val="89898F"/>
                </a:solidFill>
              </a:defRPr>
            </a:lvl3pPr>
            <a:lvl4pPr marL="0" lvl="3" indent="0" algn="r">
              <a:spcBef>
                <a:spcPts val="0"/>
              </a:spcBef>
              <a:buNone/>
              <a:defRPr>
                <a:solidFill>
                  <a:srgbClr val="89898F"/>
                </a:solidFill>
              </a:defRPr>
            </a:lvl4pPr>
            <a:lvl5pPr marL="0" lvl="4" indent="0" algn="r">
              <a:spcBef>
                <a:spcPts val="0"/>
              </a:spcBef>
              <a:buNone/>
              <a:defRPr>
                <a:solidFill>
                  <a:srgbClr val="89898F"/>
                </a:solidFill>
              </a:defRPr>
            </a:lvl5pPr>
            <a:lvl6pPr marL="0" lvl="5" indent="0" algn="r">
              <a:spcBef>
                <a:spcPts val="0"/>
              </a:spcBef>
              <a:buNone/>
              <a:defRPr>
                <a:solidFill>
                  <a:srgbClr val="89898F"/>
                </a:solidFill>
              </a:defRPr>
            </a:lvl6pPr>
            <a:lvl7pPr marL="0" lvl="6" indent="0" algn="r">
              <a:spcBef>
                <a:spcPts val="0"/>
              </a:spcBef>
              <a:buNone/>
              <a:defRPr>
                <a:solidFill>
                  <a:srgbClr val="89898F"/>
                </a:solidFill>
              </a:defRPr>
            </a:lvl7pPr>
            <a:lvl8pPr marL="0" lvl="7" indent="0" algn="r">
              <a:spcBef>
                <a:spcPts val="0"/>
              </a:spcBef>
              <a:buNone/>
              <a:defRPr>
                <a:solidFill>
                  <a:srgbClr val="89898F"/>
                </a:solidFill>
              </a:defRPr>
            </a:lvl8pPr>
            <a:lvl9pPr marL="0" lvl="8" indent="0" algn="r">
              <a:spcBef>
                <a:spcPts val="0"/>
              </a:spcBef>
              <a:buNone/>
              <a:defRPr>
                <a:solidFill>
                  <a:srgbClr val="89898F"/>
                </a:solidFill>
              </a:defRPr>
            </a:lvl9pPr>
          </a:lstStyle>
          <a:p>
            <a:fld id="{74173D16-59B5-4D12-BAB3-58AFB423AF04}" type="slidenum">
              <a:rPr lang="en-US" smtClean="0"/>
              <a:t>‹#›</a:t>
            </a:fld>
            <a:endParaRPr lang="en-US"/>
          </a:p>
        </p:txBody>
      </p:sp>
    </p:spTree>
    <p:extLst>
      <p:ext uri="{BB962C8B-B14F-4D97-AF65-F5344CB8AC3E}">
        <p14:creationId xmlns:p14="http://schemas.microsoft.com/office/powerpoint/2010/main" val="17657118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Comparison" type="twoTxTwoObj" preserve="1">
  <p:cSld name="Comparison">
    <p:spTree>
      <p:nvGrpSpPr>
        <p:cNvPr id="1" name="Shape 269"/>
        <p:cNvGrpSpPr/>
        <p:nvPr/>
      </p:nvGrpSpPr>
      <p:grpSpPr>
        <a:xfrm>
          <a:off x="0" y="0"/>
          <a:ext cx="0" cy="0"/>
          <a:chOff x="0" y="0"/>
          <a:chExt cx="0" cy="0"/>
        </a:xfrm>
      </p:grpSpPr>
      <p:sp>
        <p:nvSpPr>
          <p:cNvPr id="270" name="Google Shape;270;p43"/>
          <p:cNvSpPr txBox="1">
            <a:spLocks noGrp="1"/>
          </p:cNvSpPr>
          <p:nvPr>
            <p:ph type="title"/>
          </p:nvPr>
        </p:nvSpPr>
        <p:spPr>
          <a:xfrm>
            <a:off x="839788" y="365129"/>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71" name="Google Shape;271;p43"/>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422"/>
              </a:spcBef>
              <a:spcAft>
                <a:spcPts val="0"/>
              </a:spcAft>
              <a:buClr>
                <a:schemeClr val="dk1"/>
              </a:buClr>
              <a:buSzPts val="1014"/>
              <a:buNone/>
              <a:defRPr sz="1014" b="1"/>
            </a:lvl1pPr>
            <a:lvl2pPr marL="914400" lvl="1" indent="-228600" algn="l">
              <a:lnSpc>
                <a:spcPct val="90000"/>
              </a:lnSpc>
              <a:spcBef>
                <a:spcPts val="211"/>
              </a:spcBef>
              <a:spcAft>
                <a:spcPts val="0"/>
              </a:spcAft>
              <a:buClr>
                <a:schemeClr val="dk1"/>
              </a:buClr>
              <a:buSzPts val="844"/>
              <a:buNone/>
              <a:defRPr sz="843" b="1"/>
            </a:lvl2pPr>
            <a:lvl3pPr marL="1371600" lvl="2" indent="-228600" algn="l">
              <a:lnSpc>
                <a:spcPct val="90000"/>
              </a:lnSpc>
              <a:spcBef>
                <a:spcPts val="211"/>
              </a:spcBef>
              <a:spcAft>
                <a:spcPts val="0"/>
              </a:spcAft>
              <a:buClr>
                <a:schemeClr val="dk1"/>
              </a:buClr>
              <a:buSzPts val="760"/>
              <a:buNone/>
              <a:defRPr sz="760" b="1"/>
            </a:lvl3pPr>
            <a:lvl4pPr marL="1828800" lvl="3" indent="-228600" algn="l">
              <a:lnSpc>
                <a:spcPct val="90000"/>
              </a:lnSpc>
              <a:spcBef>
                <a:spcPts val="211"/>
              </a:spcBef>
              <a:spcAft>
                <a:spcPts val="0"/>
              </a:spcAft>
              <a:buClr>
                <a:schemeClr val="dk1"/>
              </a:buClr>
              <a:buSzPts val="675"/>
              <a:buNone/>
              <a:defRPr sz="675" b="1"/>
            </a:lvl4pPr>
            <a:lvl5pPr marL="2286000" lvl="4" indent="-228600" algn="l">
              <a:lnSpc>
                <a:spcPct val="90000"/>
              </a:lnSpc>
              <a:spcBef>
                <a:spcPts val="211"/>
              </a:spcBef>
              <a:spcAft>
                <a:spcPts val="0"/>
              </a:spcAft>
              <a:buClr>
                <a:schemeClr val="dk1"/>
              </a:buClr>
              <a:buSzPts val="675"/>
              <a:buNone/>
              <a:defRPr sz="675" b="1"/>
            </a:lvl5pPr>
            <a:lvl6pPr marL="2743200" lvl="5" indent="-228600" algn="l">
              <a:lnSpc>
                <a:spcPct val="90000"/>
              </a:lnSpc>
              <a:spcBef>
                <a:spcPts val="211"/>
              </a:spcBef>
              <a:spcAft>
                <a:spcPts val="0"/>
              </a:spcAft>
              <a:buClr>
                <a:schemeClr val="dk1"/>
              </a:buClr>
              <a:buSzPts val="675"/>
              <a:buNone/>
              <a:defRPr sz="675" b="1"/>
            </a:lvl6pPr>
            <a:lvl7pPr marL="3200400" lvl="6" indent="-228600" algn="l">
              <a:lnSpc>
                <a:spcPct val="90000"/>
              </a:lnSpc>
              <a:spcBef>
                <a:spcPts val="211"/>
              </a:spcBef>
              <a:spcAft>
                <a:spcPts val="0"/>
              </a:spcAft>
              <a:buClr>
                <a:schemeClr val="dk1"/>
              </a:buClr>
              <a:buSzPts val="675"/>
              <a:buNone/>
              <a:defRPr sz="675" b="1"/>
            </a:lvl7pPr>
            <a:lvl8pPr marL="3657600" lvl="7" indent="-228600" algn="l">
              <a:lnSpc>
                <a:spcPct val="90000"/>
              </a:lnSpc>
              <a:spcBef>
                <a:spcPts val="211"/>
              </a:spcBef>
              <a:spcAft>
                <a:spcPts val="0"/>
              </a:spcAft>
              <a:buClr>
                <a:schemeClr val="dk1"/>
              </a:buClr>
              <a:buSzPts val="675"/>
              <a:buNone/>
              <a:defRPr sz="675" b="1"/>
            </a:lvl8pPr>
            <a:lvl9pPr marL="4114800" lvl="8" indent="-228600" algn="l">
              <a:lnSpc>
                <a:spcPct val="90000"/>
              </a:lnSpc>
              <a:spcBef>
                <a:spcPts val="211"/>
              </a:spcBef>
              <a:spcAft>
                <a:spcPts val="0"/>
              </a:spcAft>
              <a:buClr>
                <a:schemeClr val="dk1"/>
              </a:buClr>
              <a:buSzPts val="675"/>
              <a:buNone/>
              <a:defRPr sz="675" b="1"/>
            </a:lvl9pPr>
          </a:lstStyle>
          <a:p>
            <a:pPr lvl="0"/>
            <a:r>
              <a:rPr lang="en-US"/>
              <a:t>Click to edit Master text styles</a:t>
            </a:r>
          </a:p>
        </p:txBody>
      </p:sp>
      <p:sp>
        <p:nvSpPr>
          <p:cNvPr id="272" name="Google Shape;272;p43"/>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422"/>
              </a:spcBef>
              <a:spcAft>
                <a:spcPts val="0"/>
              </a:spcAft>
              <a:buClr>
                <a:schemeClr val="dk1"/>
              </a:buClr>
              <a:buSzPts val="1800"/>
              <a:buChar char="•"/>
              <a:defRPr/>
            </a:lvl1pPr>
            <a:lvl2pPr marL="914400" lvl="1" indent="-342900" algn="l">
              <a:lnSpc>
                <a:spcPct val="90000"/>
              </a:lnSpc>
              <a:spcBef>
                <a:spcPts val="211"/>
              </a:spcBef>
              <a:spcAft>
                <a:spcPts val="0"/>
              </a:spcAft>
              <a:buClr>
                <a:schemeClr val="dk1"/>
              </a:buClr>
              <a:buSzPts val="1800"/>
              <a:buChar char="•"/>
              <a:defRPr/>
            </a:lvl2pPr>
            <a:lvl3pPr marL="1371600" lvl="2" indent="-342900" algn="l">
              <a:lnSpc>
                <a:spcPct val="90000"/>
              </a:lnSpc>
              <a:spcBef>
                <a:spcPts val="211"/>
              </a:spcBef>
              <a:spcAft>
                <a:spcPts val="0"/>
              </a:spcAft>
              <a:buClr>
                <a:schemeClr val="dk1"/>
              </a:buClr>
              <a:buSzPts val="1800"/>
              <a:buChar char="•"/>
              <a:defRPr/>
            </a:lvl3pPr>
            <a:lvl4pPr marL="1828800" lvl="3" indent="-342900" algn="l">
              <a:lnSpc>
                <a:spcPct val="90000"/>
              </a:lnSpc>
              <a:spcBef>
                <a:spcPts val="211"/>
              </a:spcBef>
              <a:spcAft>
                <a:spcPts val="0"/>
              </a:spcAft>
              <a:buClr>
                <a:schemeClr val="dk1"/>
              </a:buClr>
              <a:buSzPts val="1800"/>
              <a:buChar char="•"/>
              <a:defRPr/>
            </a:lvl4pPr>
            <a:lvl5pPr marL="2286000" lvl="4" indent="-342900" algn="l">
              <a:lnSpc>
                <a:spcPct val="90000"/>
              </a:lnSpc>
              <a:spcBef>
                <a:spcPts val="211"/>
              </a:spcBef>
              <a:spcAft>
                <a:spcPts val="0"/>
              </a:spcAft>
              <a:buClr>
                <a:schemeClr val="dk1"/>
              </a:buClr>
              <a:buSzPts val="1800"/>
              <a:buChar char="•"/>
              <a:defRPr/>
            </a:lvl5pPr>
            <a:lvl6pPr marL="2743200" lvl="5" indent="-342900" algn="l">
              <a:lnSpc>
                <a:spcPct val="90000"/>
              </a:lnSpc>
              <a:spcBef>
                <a:spcPts val="211"/>
              </a:spcBef>
              <a:spcAft>
                <a:spcPts val="0"/>
              </a:spcAft>
              <a:buClr>
                <a:schemeClr val="dk1"/>
              </a:buClr>
              <a:buSzPts val="1800"/>
              <a:buChar char="•"/>
              <a:defRPr/>
            </a:lvl6pPr>
            <a:lvl7pPr marL="3200400" lvl="6" indent="-342900" algn="l">
              <a:lnSpc>
                <a:spcPct val="90000"/>
              </a:lnSpc>
              <a:spcBef>
                <a:spcPts val="211"/>
              </a:spcBef>
              <a:spcAft>
                <a:spcPts val="0"/>
              </a:spcAft>
              <a:buClr>
                <a:schemeClr val="dk1"/>
              </a:buClr>
              <a:buSzPts val="1800"/>
              <a:buChar char="•"/>
              <a:defRPr/>
            </a:lvl7pPr>
            <a:lvl8pPr marL="3657600" lvl="7" indent="-342900" algn="l">
              <a:lnSpc>
                <a:spcPct val="90000"/>
              </a:lnSpc>
              <a:spcBef>
                <a:spcPts val="211"/>
              </a:spcBef>
              <a:spcAft>
                <a:spcPts val="0"/>
              </a:spcAft>
              <a:buClr>
                <a:schemeClr val="dk1"/>
              </a:buClr>
              <a:buSzPts val="1800"/>
              <a:buChar char="•"/>
              <a:defRPr/>
            </a:lvl8pPr>
            <a:lvl9pPr marL="4114800" lvl="8" indent="-342900" algn="l">
              <a:lnSpc>
                <a:spcPct val="90000"/>
              </a:lnSpc>
              <a:spcBef>
                <a:spcPts val="211"/>
              </a:spcBef>
              <a:spcAft>
                <a:spcPts val="0"/>
              </a:spcAft>
              <a:buClr>
                <a:schemeClr val="dk1"/>
              </a:buClr>
              <a:buSzPts val="1800"/>
              <a:buChar char="•"/>
              <a:defRPr/>
            </a:lvl9pPr>
          </a:lstStyle>
          <a:p>
            <a:pPr lvl="0"/>
            <a:r>
              <a:rPr lang="en-US"/>
              <a:t>Click to edit Master text styles</a:t>
            </a:r>
          </a:p>
        </p:txBody>
      </p:sp>
      <p:sp>
        <p:nvSpPr>
          <p:cNvPr id="273" name="Google Shape;273;p43"/>
          <p:cNvSpPr txBox="1">
            <a:spLocks noGrp="1"/>
          </p:cNvSpPr>
          <p:nvPr>
            <p:ph type="body" idx="3"/>
          </p:nvPr>
        </p:nvSpPr>
        <p:spPr>
          <a:xfrm>
            <a:off x="6172203"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422"/>
              </a:spcBef>
              <a:spcAft>
                <a:spcPts val="0"/>
              </a:spcAft>
              <a:buClr>
                <a:schemeClr val="dk1"/>
              </a:buClr>
              <a:buSzPts val="1014"/>
              <a:buNone/>
              <a:defRPr sz="1014" b="1"/>
            </a:lvl1pPr>
            <a:lvl2pPr marL="914400" lvl="1" indent="-228600" algn="l">
              <a:lnSpc>
                <a:spcPct val="90000"/>
              </a:lnSpc>
              <a:spcBef>
                <a:spcPts val="211"/>
              </a:spcBef>
              <a:spcAft>
                <a:spcPts val="0"/>
              </a:spcAft>
              <a:buClr>
                <a:schemeClr val="dk1"/>
              </a:buClr>
              <a:buSzPts val="844"/>
              <a:buNone/>
              <a:defRPr sz="843" b="1"/>
            </a:lvl2pPr>
            <a:lvl3pPr marL="1371600" lvl="2" indent="-228600" algn="l">
              <a:lnSpc>
                <a:spcPct val="90000"/>
              </a:lnSpc>
              <a:spcBef>
                <a:spcPts val="211"/>
              </a:spcBef>
              <a:spcAft>
                <a:spcPts val="0"/>
              </a:spcAft>
              <a:buClr>
                <a:schemeClr val="dk1"/>
              </a:buClr>
              <a:buSzPts val="760"/>
              <a:buNone/>
              <a:defRPr sz="760" b="1"/>
            </a:lvl3pPr>
            <a:lvl4pPr marL="1828800" lvl="3" indent="-228600" algn="l">
              <a:lnSpc>
                <a:spcPct val="90000"/>
              </a:lnSpc>
              <a:spcBef>
                <a:spcPts val="211"/>
              </a:spcBef>
              <a:spcAft>
                <a:spcPts val="0"/>
              </a:spcAft>
              <a:buClr>
                <a:schemeClr val="dk1"/>
              </a:buClr>
              <a:buSzPts val="675"/>
              <a:buNone/>
              <a:defRPr sz="675" b="1"/>
            </a:lvl4pPr>
            <a:lvl5pPr marL="2286000" lvl="4" indent="-228600" algn="l">
              <a:lnSpc>
                <a:spcPct val="90000"/>
              </a:lnSpc>
              <a:spcBef>
                <a:spcPts val="211"/>
              </a:spcBef>
              <a:spcAft>
                <a:spcPts val="0"/>
              </a:spcAft>
              <a:buClr>
                <a:schemeClr val="dk1"/>
              </a:buClr>
              <a:buSzPts val="675"/>
              <a:buNone/>
              <a:defRPr sz="675" b="1"/>
            </a:lvl5pPr>
            <a:lvl6pPr marL="2743200" lvl="5" indent="-228600" algn="l">
              <a:lnSpc>
                <a:spcPct val="90000"/>
              </a:lnSpc>
              <a:spcBef>
                <a:spcPts val="211"/>
              </a:spcBef>
              <a:spcAft>
                <a:spcPts val="0"/>
              </a:spcAft>
              <a:buClr>
                <a:schemeClr val="dk1"/>
              </a:buClr>
              <a:buSzPts val="675"/>
              <a:buNone/>
              <a:defRPr sz="675" b="1"/>
            </a:lvl6pPr>
            <a:lvl7pPr marL="3200400" lvl="6" indent="-228600" algn="l">
              <a:lnSpc>
                <a:spcPct val="90000"/>
              </a:lnSpc>
              <a:spcBef>
                <a:spcPts val="211"/>
              </a:spcBef>
              <a:spcAft>
                <a:spcPts val="0"/>
              </a:spcAft>
              <a:buClr>
                <a:schemeClr val="dk1"/>
              </a:buClr>
              <a:buSzPts val="675"/>
              <a:buNone/>
              <a:defRPr sz="675" b="1"/>
            </a:lvl7pPr>
            <a:lvl8pPr marL="3657600" lvl="7" indent="-228600" algn="l">
              <a:lnSpc>
                <a:spcPct val="90000"/>
              </a:lnSpc>
              <a:spcBef>
                <a:spcPts val="211"/>
              </a:spcBef>
              <a:spcAft>
                <a:spcPts val="0"/>
              </a:spcAft>
              <a:buClr>
                <a:schemeClr val="dk1"/>
              </a:buClr>
              <a:buSzPts val="675"/>
              <a:buNone/>
              <a:defRPr sz="675" b="1"/>
            </a:lvl8pPr>
            <a:lvl9pPr marL="4114800" lvl="8" indent="-228600" algn="l">
              <a:lnSpc>
                <a:spcPct val="90000"/>
              </a:lnSpc>
              <a:spcBef>
                <a:spcPts val="211"/>
              </a:spcBef>
              <a:spcAft>
                <a:spcPts val="0"/>
              </a:spcAft>
              <a:buClr>
                <a:schemeClr val="dk1"/>
              </a:buClr>
              <a:buSzPts val="675"/>
              <a:buNone/>
              <a:defRPr sz="675" b="1"/>
            </a:lvl9pPr>
          </a:lstStyle>
          <a:p>
            <a:pPr lvl="0"/>
            <a:r>
              <a:rPr lang="en-US"/>
              <a:t>Click to edit Master text styles</a:t>
            </a:r>
          </a:p>
        </p:txBody>
      </p:sp>
      <p:sp>
        <p:nvSpPr>
          <p:cNvPr id="274" name="Google Shape;274;p43"/>
          <p:cNvSpPr txBox="1">
            <a:spLocks noGrp="1"/>
          </p:cNvSpPr>
          <p:nvPr>
            <p:ph type="body" idx="4"/>
          </p:nvPr>
        </p:nvSpPr>
        <p:spPr>
          <a:xfrm>
            <a:off x="6172203"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422"/>
              </a:spcBef>
              <a:spcAft>
                <a:spcPts val="0"/>
              </a:spcAft>
              <a:buClr>
                <a:schemeClr val="dk1"/>
              </a:buClr>
              <a:buSzPts val="1800"/>
              <a:buChar char="•"/>
              <a:defRPr/>
            </a:lvl1pPr>
            <a:lvl2pPr marL="914400" lvl="1" indent="-342900" algn="l">
              <a:lnSpc>
                <a:spcPct val="90000"/>
              </a:lnSpc>
              <a:spcBef>
                <a:spcPts val="211"/>
              </a:spcBef>
              <a:spcAft>
                <a:spcPts val="0"/>
              </a:spcAft>
              <a:buClr>
                <a:schemeClr val="dk1"/>
              </a:buClr>
              <a:buSzPts val="1800"/>
              <a:buChar char="•"/>
              <a:defRPr/>
            </a:lvl2pPr>
            <a:lvl3pPr marL="1371600" lvl="2" indent="-342900" algn="l">
              <a:lnSpc>
                <a:spcPct val="90000"/>
              </a:lnSpc>
              <a:spcBef>
                <a:spcPts val="211"/>
              </a:spcBef>
              <a:spcAft>
                <a:spcPts val="0"/>
              </a:spcAft>
              <a:buClr>
                <a:schemeClr val="dk1"/>
              </a:buClr>
              <a:buSzPts val="1800"/>
              <a:buChar char="•"/>
              <a:defRPr/>
            </a:lvl3pPr>
            <a:lvl4pPr marL="1828800" lvl="3" indent="-342900" algn="l">
              <a:lnSpc>
                <a:spcPct val="90000"/>
              </a:lnSpc>
              <a:spcBef>
                <a:spcPts val="211"/>
              </a:spcBef>
              <a:spcAft>
                <a:spcPts val="0"/>
              </a:spcAft>
              <a:buClr>
                <a:schemeClr val="dk1"/>
              </a:buClr>
              <a:buSzPts val="1800"/>
              <a:buChar char="•"/>
              <a:defRPr/>
            </a:lvl4pPr>
            <a:lvl5pPr marL="2286000" lvl="4" indent="-342900" algn="l">
              <a:lnSpc>
                <a:spcPct val="90000"/>
              </a:lnSpc>
              <a:spcBef>
                <a:spcPts val="211"/>
              </a:spcBef>
              <a:spcAft>
                <a:spcPts val="0"/>
              </a:spcAft>
              <a:buClr>
                <a:schemeClr val="dk1"/>
              </a:buClr>
              <a:buSzPts val="1800"/>
              <a:buChar char="•"/>
              <a:defRPr/>
            </a:lvl5pPr>
            <a:lvl6pPr marL="2743200" lvl="5" indent="-342900" algn="l">
              <a:lnSpc>
                <a:spcPct val="90000"/>
              </a:lnSpc>
              <a:spcBef>
                <a:spcPts val="211"/>
              </a:spcBef>
              <a:spcAft>
                <a:spcPts val="0"/>
              </a:spcAft>
              <a:buClr>
                <a:schemeClr val="dk1"/>
              </a:buClr>
              <a:buSzPts val="1800"/>
              <a:buChar char="•"/>
              <a:defRPr/>
            </a:lvl6pPr>
            <a:lvl7pPr marL="3200400" lvl="6" indent="-342900" algn="l">
              <a:lnSpc>
                <a:spcPct val="90000"/>
              </a:lnSpc>
              <a:spcBef>
                <a:spcPts val="211"/>
              </a:spcBef>
              <a:spcAft>
                <a:spcPts val="0"/>
              </a:spcAft>
              <a:buClr>
                <a:schemeClr val="dk1"/>
              </a:buClr>
              <a:buSzPts val="1800"/>
              <a:buChar char="•"/>
              <a:defRPr/>
            </a:lvl7pPr>
            <a:lvl8pPr marL="3657600" lvl="7" indent="-342900" algn="l">
              <a:lnSpc>
                <a:spcPct val="90000"/>
              </a:lnSpc>
              <a:spcBef>
                <a:spcPts val="211"/>
              </a:spcBef>
              <a:spcAft>
                <a:spcPts val="0"/>
              </a:spcAft>
              <a:buClr>
                <a:schemeClr val="dk1"/>
              </a:buClr>
              <a:buSzPts val="1800"/>
              <a:buChar char="•"/>
              <a:defRPr/>
            </a:lvl8pPr>
            <a:lvl9pPr marL="4114800" lvl="8" indent="-342900" algn="l">
              <a:lnSpc>
                <a:spcPct val="90000"/>
              </a:lnSpc>
              <a:spcBef>
                <a:spcPts val="211"/>
              </a:spcBef>
              <a:spcAft>
                <a:spcPts val="0"/>
              </a:spcAft>
              <a:buClr>
                <a:schemeClr val="dk1"/>
              </a:buClr>
              <a:buSzPts val="1800"/>
              <a:buChar char="•"/>
              <a:defRPr/>
            </a:lvl9pPr>
          </a:lstStyle>
          <a:p>
            <a:pPr lvl="0"/>
            <a:r>
              <a:rPr lang="en-US"/>
              <a:t>Click to edit Master text styles</a:t>
            </a:r>
          </a:p>
        </p:txBody>
      </p:sp>
      <p:sp>
        <p:nvSpPr>
          <p:cNvPr id="275" name="Google Shape;275;p43"/>
          <p:cNvSpPr txBox="1">
            <a:spLocks noGrp="1"/>
          </p:cNvSpPr>
          <p:nvPr>
            <p:ph type="dt" idx="10"/>
          </p:nvPr>
        </p:nvSpPr>
        <p:spPr>
          <a:xfrm>
            <a:off x="838200" y="635636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6" name="Google Shape;276;p43"/>
          <p:cNvSpPr txBox="1">
            <a:spLocks noGrp="1"/>
          </p:cNvSpPr>
          <p:nvPr>
            <p:ph type="ftr" idx="11"/>
          </p:nvPr>
        </p:nvSpPr>
        <p:spPr>
          <a:xfrm>
            <a:off x="4038600" y="635636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7" name="Google Shape;277;p43"/>
          <p:cNvSpPr txBox="1">
            <a:spLocks noGrp="1"/>
          </p:cNvSpPr>
          <p:nvPr>
            <p:ph type="sldNum" idx="12"/>
          </p:nvPr>
        </p:nvSpPr>
        <p:spPr>
          <a:xfrm>
            <a:off x="8610600" y="635636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9898F"/>
                </a:solidFill>
              </a:defRPr>
            </a:lvl1pPr>
            <a:lvl2pPr marL="0" lvl="1" indent="0" algn="r">
              <a:spcBef>
                <a:spcPts val="0"/>
              </a:spcBef>
              <a:buNone/>
              <a:defRPr>
                <a:solidFill>
                  <a:srgbClr val="89898F"/>
                </a:solidFill>
              </a:defRPr>
            </a:lvl2pPr>
            <a:lvl3pPr marL="0" lvl="2" indent="0" algn="r">
              <a:spcBef>
                <a:spcPts val="0"/>
              </a:spcBef>
              <a:buNone/>
              <a:defRPr>
                <a:solidFill>
                  <a:srgbClr val="89898F"/>
                </a:solidFill>
              </a:defRPr>
            </a:lvl3pPr>
            <a:lvl4pPr marL="0" lvl="3" indent="0" algn="r">
              <a:spcBef>
                <a:spcPts val="0"/>
              </a:spcBef>
              <a:buNone/>
              <a:defRPr>
                <a:solidFill>
                  <a:srgbClr val="89898F"/>
                </a:solidFill>
              </a:defRPr>
            </a:lvl4pPr>
            <a:lvl5pPr marL="0" lvl="4" indent="0" algn="r">
              <a:spcBef>
                <a:spcPts val="0"/>
              </a:spcBef>
              <a:buNone/>
              <a:defRPr>
                <a:solidFill>
                  <a:srgbClr val="89898F"/>
                </a:solidFill>
              </a:defRPr>
            </a:lvl5pPr>
            <a:lvl6pPr marL="0" lvl="5" indent="0" algn="r">
              <a:spcBef>
                <a:spcPts val="0"/>
              </a:spcBef>
              <a:buNone/>
              <a:defRPr>
                <a:solidFill>
                  <a:srgbClr val="89898F"/>
                </a:solidFill>
              </a:defRPr>
            </a:lvl6pPr>
            <a:lvl7pPr marL="0" lvl="6" indent="0" algn="r">
              <a:spcBef>
                <a:spcPts val="0"/>
              </a:spcBef>
              <a:buNone/>
              <a:defRPr>
                <a:solidFill>
                  <a:srgbClr val="89898F"/>
                </a:solidFill>
              </a:defRPr>
            </a:lvl7pPr>
            <a:lvl8pPr marL="0" lvl="7" indent="0" algn="r">
              <a:spcBef>
                <a:spcPts val="0"/>
              </a:spcBef>
              <a:buNone/>
              <a:defRPr>
                <a:solidFill>
                  <a:srgbClr val="89898F"/>
                </a:solidFill>
              </a:defRPr>
            </a:lvl8pPr>
            <a:lvl9pPr marL="0" lvl="8" indent="0" algn="r">
              <a:spcBef>
                <a:spcPts val="0"/>
              </a:spcBef>
              <a:buNone/>
              <a:defRPr>
                <a:solidFill>
                  <a:srgbClr val="89898F"/>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9286837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278"/>
        <p:cNvGrpSpPr/>
        <p:nvPr/>
      </p:nvGrpSpPr>
      <p:grpSpPr>
        <a:xfrm>
          <a:off x="0" y="0"/>
          <a:ext cx="0" cy="0"/>
          <a:chOff x="0" y="0"/>
          <a:chExt cx="0" cy="0"/>
        </a:xfrm>
      </p:grpSpPr>
      <p:sp>
        <p:nvSpPr>
          <p:cNvPr id="279" name="Google Shape;279;p44"/>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80" name="Google Shape;280;p44"/>
          <p:cNvSpPr txBox="1">
            <a:spLocks noGrp="1"/>
          </p:cNvSpPr>
          <p:nvPr>
            <p:ph type="dt" idx="10"/>
          </p:nvPr>
        </p:nvSpPr>
        <p:spPr>
          <a:xfrm>
            <a:off x="838200" y="635636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1" name="Google Shape;281;p44"/>
          <p:cNvSpPr txBox="1">
            <a:spLocks noGrp="1"/>
          </p:cNvSpPr>
          <p:nvPr>
            <p:ph type="ftr" idx="11"/>
          </p:nvPr>
        </p:nvSpPr>
        <p:spPr>
          <a:xfrm>
            <a:off x="4038600" y="635636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2" name="Google Shape;282;p44"/>
          <p:cNvSpPr txBox="1">
            <a:spLocks noGrp="1"/>
          </p:cNvSpPr>
          <p:nvPr>
            <p:ph type="sldNum" idx="12"/>
          </p:nvPr>
        </p:nvSpPr>
        <p:spPr>
          <a:xfrm>
            <a:off x="8610600" y="635636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9898F"/>
                </a:solidFill>
              </a:defRPr>
            </a:lvl1pPr>
            <a:lvl2pPr marL="0" lvl="1" indent="0" algn="r">
              <a:spcBef>
                <a:spcPts val="0"/>
              </a:spcBef>
              <a:buNone/>
              <a:defRPr>
                <a:solidFill>
                  <a:srgbClr val="89898F"/>
                </a:solidFill>
              </a:defRPr>
            </a:lvl2pPr>
            <a:lvl3pPr marL="0" lvl="2" indent="0" algn="r">
              <a:spcBef>
                <a:spcPts val="0"/>
              </a:spcBef>
              <a:buNone/>
              <a:defRPr>
                <a:solidFill>
                  <a:srgbClr val="89898F"/>
                </a:solidFill>
              </a:defRPr>
            </a:lvl3pPr>
            <a:lvl4pPr marL="0" lvl="3" indent="0" algn="r">
              <a:spcBef>
                <a:spcPts val="0"/>
              </a:spcBef>
              <a:buNone/>
              <a:defRPr>
                <a:solidFill>
                  <a:srgbClr val="89898F"/>
                </a:solidFill>
              </a:defRPr>
            </a:lvl4pPr>
            <a:lvl5pPr marL="0" lvl="4" indent="0" algn="r">
              <a:spcBef>
                <a:spcPts val="0"/>
              </a:spcBef>
              <a:buNone/>
              <a:defRPr>
                <a:solidFill>
                  <a:srgbClr val="89898F"/>
                </a:solidFill>
              </a:defRPr>
            </a:lvl5pPr>
            <a:lvl6pPr marL="0" lvl="5" indent="0" algn="r">
              <a:spcBef>
                <a:spcPts val="0"/>
              </a:spcBef>
              <a:buNone/>
              <a:defRPr>
                <a:solidFill>
                  <a:srgbClr val="89898F"/>
                </a:solidFill>
              </a:defRPr>
            </a:lvl6pPr>
            <a:lvl7pPr marL="0" lvl="6" indent="0" algn="r">
              <a:spcBef>
                <a:spcPts val="0"/>
              </a:spcBef>
              <a:buNone/>
              <a:defRPr>
                <a:solidFill>
                  <a:srgbClr val="89898F"/>
                </a:solidFill>
              </a:defRPr>
            </a:lvl7pPr>
            <a:lvl8pPr marL="0" lvl="7" indent="0" algn="r">
              <a:spcBef>
                <a:spcPts val="0"/>
              </a:spcBef>
              <a:buNone/>
              <a:defRPr>
                <a:solidFill>
                  <a:srgbClr val="89898F"/>
                </a:solidFill>
              </a:defRPr>
            </a:lvl8pPr>
            <a:lvl9pPr marL="0" lvl="8" indent="0" algn="r">
              <a:spcBef>
                <a:spcPts val="0"/>
              </a:spcBef>
              <a:buNone/>
              <a:defRPr>
                <a:solidFill>
                  <a:srgbClr val="89898F"/>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601476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Content with Caption" type="objTx" preserve="1">
  <p:cSld name="Content with Caption">
    <p:spTree>
      <p:nvGrpSpPr>
        <p:cNvPr id="1" name="Shape 283"/>
        <p:cNvGrpSpPr/>
        <p:nvPr/>
      </p:nvGrpSpPr>
      <p:grpSpPr>
        <a:xfrm>
          <a:off x="0" y="0"/>
          <a:ext cx="0" cy="0"/>
          <a:chOff x="0" y="0"/>
          <a:chExt cx="0" cy="0"/>
        </a:xfrm>
      </p:grpSpPr>
      <p:sp>
        <p:nvSpPr>
          <p:cNvPr id="284" name="Google Shape;284;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1350"/>
              <a:buFont typeface="Source Sans Pro"/>
              <a:buNone/>
              <a:defRPr sz="13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85" name="Google Shape;285;p45"/>
          <p:cNvSpPr txBox="1">
            <a:spLocks noGrp="1"/>
          </p:cNvSpPr>
          <p:nvPr>
            <p:ph type="body" idx="1"/>
          </p:nvPr>
        </p:nvSpPr>
        <p:spPr>
          <a:xfrm>
            <a:off x="5183188" y="987435"/>
            <a:ext cx="6172200" cy="4873625"/>
          </a:xfrm>
          <a:prstGeom prst="rect">
            <a:avLst/>
          </a:prstGeom>
          <a:noFill/>
          <a:ln>
            <a:noFill/>
          </a:ln>
        </p:spPr>
        <p:txBody>
          <a:bodyPr spcFirstLastPara="1" wrap="square" lIns="91425" tIns="45700" rIns="91425" bIns="45700" anchor="t" anchorCtr="0"/>
          <a:lstStyle>
            <a:lvl1pPr marL="457200" lvl="0" indent="-314325" algn="l">
              <a:lnSpc>
                <a:spcPct val="90000"/>
              </a:lnSpc>
              <a:spcBef>
                <a:spcPts val="422"/>
              </a:spcBef>
              <a:spcAft>
                <a:spcPts val="0"/>
              </a:spcAft>
              <a:buClr>
                <a:schemeClr val="dk1"/>
              </a:buClr>
              <a:buSzPts val="1350"/>
              <a:buChar char="•"/>
              <a:defRPr sz="1350"/>
            </a:lvl1pPr>
            <a:lvl2pPr marL="914400" lvl="1" indent="-303657" algn="l">
              <a:lnSpc>
                <a:spcPct val="90000"/>
              </a:lnSpc>
              <a:spcBef>
                <a:spcPts val="211"/>
              </a:spcBef>
              <a:spcAft>
                <a:spcPts val="0"/>
              </a:spcAft>
              <a:buClr>
                <a:schemeClr val="dk1"/>
              </a:buClr>
              <a:buSzPts val="1182"/>
              <a:buChar char="•"/>
              <a:defRPr sz="1182"/>
            </a:lvl2pPr>
            <a:lvl3pPr marL="1371600" lvl="2" indent="-292989" algn="l">
              <a:lnSpc>
                <a:spcPct val="90000"/>
              </a:lnSpc>
              <a:spcBef>
                <a:spcPts val="211"/>
              </a:spcBef>
              <a:spcAft>
                <a:spcPts val="0"/>
              </a:spcAft>
              <a:buClr>
                <a:schemeClr val="dk1"/>
              </a:buClr>
              <a:buSzPts val="1014"/>
              <a:buChar char="•"/>
              <a:defRPr sz="1014"/>
            </a:lvl3pPr>
            <a:lvl4pPr marL="1828800" lvl="3" indent="-282194" algn="l">
              <a:lnSpc>
                <a:spcPct val="90000"/>
              </a:lnSpc>
              <a:spcBef>
                <a:spcPts val="211"/>
              </a:spcBef>
              <a:spcAft>
                <a:spcPts val="0"/>
              </a:spcAft>
              <a:buClr>
                <a:schemeClr val="dk1"/>
              </a:buClr>
              <a:buSzPts val="844"/>
              <a:buChar char="•"/>
              <a:defRPr sz="843"/>
            </a:lvl4pPr>
            <a:lvl5pPr marL="2286000" lvl="4" indent="-282194" algn="l">
              <a:lnSpc>
                <a:spcPct val="90000"/>
              </a:lnSpc>
              <a:spcBef>
                <a:spcPts val="211"/>
              </a:spcBef>
              <a:spcAft>
                <a:spcPts val="0"/>
              </a:spcAft>
              <a:buClr>
                <a:schemeClr val="dk1"/>
              </a:buClr>
              <a:buSzPts val="844"/>
              <a:buChar char="•"/>
              <a:defRPr sz="843"/>
            </a:lvl5pPr>
            <a:lvl6pPr marL="2743200" lvl="5" indent="-282194" algn="l">
              <a:lnSpc>
                <a:spcPct val="90000"/>
              </a:lnSpc>
              <a:spcBef>
                <a:spcPts val="211"/>
              </a:spcBef>
              <a:spcAft>
                <a:spcPts val="0"/>
              </a:spcAft>
              <a:buClr>
                <a:schemeClr val="dk1"/>
              </a:buClr>
              <a:buSzPts val="844"/>
              <a:buChar char="•"/>
              <a:defRPr sz="843"/>
            </a:lvl6pPr>
            <a:lvl7pPr marL="3200400" lvl="6" indent="-282194" algn="l">
              <a:lnSpc>
                <a:spcPct val="90000"/>
              </a:lnSpc>
              <a:spcBef>
                <a:spcPts val="211"/>
              </a:spcBef>
              <a:spcAft>
                <a:spcPts val="0"/>
              </a:spcAft>
              <a:buClr>
                <a:schemeClr val="dk1"/>
              </a:buClr>
              <a:buSzPts val="844"/>
              <a:buChar char="•"/>
              <a:defRPr sz="843"/>
            </a:lvl7pPr>
            <a:lvl8pPr marL="3657600" lvl="7" indent="-282194" algn="l">
              <a:lnSpc>
                <a:spcPct val="90000"/>
              </a:lnSpc>
              <a:spcBef>
                <a:spcPts val="211"/>
              </a:spcBef>
              <a:spcAft>
                <a:spcPts val="0"/>
              </a:spcAft>
              <a:buClr>
                <a:schemeClr val="dk1"/>
              </a:buClr>
              <a:buSzPts val="844"/>
              <a:buChar char="•"/>
              <a:defRPr sz="843"/>
            </a:lvl8pPr>
            <a:lvl9pPr marL="4114800" lvl="8" indent="-282194" algn="l">
              <a:lnSpc>
                <a:spcPct val="90000"/>
              </a:lnSpc>
              <a:spcBef>
                <a:spcPts val="211"/>
              </a:spcBef>
              <a:spcAft>
                <a:spcPts val="0"/>
              </a:spcAft>
              <a:buClr>
                <a:schemeClr val="dk1"/>
              </a:buClr>
              <a:buSzPts val="844"/>
              <a:buChar char="•"/>
              <a:defRPr sz="843"/>
            </a:lvl9pPr>
          </a:lstStyle>
          <a:p>
            <a:pPr lvl="0"/>
            <a:r>
              <a:rPr lang="en-US"/>
              <a:t>Click to edit Master text styles</a:t>
            </a:r>
          </a:p>
        </p:txBody>
      </p:sp>
      <p:sp>
        <p:nvSpPr>
          <p:cNvPr id="286" name="Google Shape;286;p4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422"/>
              </a:spcBef>
              <a:spcAft>
                <a:spcPts val="0"/>
              </a:spcAft>
              <a:buClr>
                <a:schemeClr val="dk1"/>
              </a:buClr>
              <a:buSzPts val="675"/>
              <a:buNone/>
              <a:defRPr sz="675"/>
            </a:lvl1pPr>
            <a:lvl2pPr marL="914400" lvl="1" indent="-228600" algn="l">
              <a:lnSpc>
                <a:spcPct val="90000"/>
              </a:lnSpc>
              <a:spcBef>
                <a:spcPts val="211"/>
              </a:spcBef>
              <a:spcAft>
                <a:spcPts val="0"/>
              </a:spcAft>
              <a:buClr>
                <a:schemeClr val="dk1"/>
              </a:buClr>
              <a:buSzPts val="591"/>
              <a:buNone/>
              <a:defRPr sz="591"/>
            </a:lvl2pPr>
            <a:lvl3pPr marL="1371600" lvl="2" indent="-228600" algn="l">
              <a:lnSpc>
                <a:spcPct val="90000"/>
              </a:lnSpc>
              <a:spcBef>
                <a:spcPts val="211"/>
              </a:spcBef>
              <a:spcAft>
                <a:spcPts val="0"/>
              </a:spcAft>
              <a:buClr>
                <a:schemeClr val="dk1"/>
              </a:buClr>
              <a:buSzPts val="506"/>
              <a:buNone/>
              <a:defRPr sz="506"/>
            </a:lvl3pPr>
            <a:lvl4pPr marL="1828800" lvl="3" indent="-228600" algn="l">
              <a:lnSpc>
                <a:spcPct val="90000"/>
              </a:lnSpc>
              <a:spcBef>
                <a:spcPts val="211"/>
              </a:spcBef>
              <a:spcAft>
                <a:spcPts val="0"/>
              </a:spcAft>
              <a:buClr>
                <a:schemeClr val="dk1"/>
              </a:buClr>
              <a:buSzPts val="422"/>
              <a:buNone/>
              <a:defRPr sz="421"/>
            </a:lvl4pPr>
            <a:lvl5pPr marL="2286000" lvl="4" indent="-228600" algn="l">
              <a:lnSpc>
                <a:spcPct val="90000"/>
              </a:lnSpc>
              <a:spcBef>
                <a:spcPts val="211"/>
              </a:spcBef>
              <a:spcAft>
                <a:spcPts val="0"/>
              </a:spcAft>
              <a:buClr>
                <a:schemeClr val="dk1"/>
              </a:buClr>
              <a:buSzPts val="422"/>
              <a:buNone/>
              <a:defRPr sz="421"/>
            </a:lvl5pPr>
            <a:lvl6pPr marL="2743200" lvl="5" indent="-228600" algn="l">
              <a:lnSpc>
                <a:spcPct val="90000"/>
              </a:lnSpc>
              <a:spcBef>
                <a:spcPts val="211"/>
              </a:spcBef>
              <a:spcAft>
                <a:spcPts val="0"/>
              </a:spcAft>
              <a:buClr>
                <a:schemeClr val="dk1"/>
              </a:buClr>
              <a:buSzPts val="422"/>
              <a:buNone/>
              <a:defRPr sz="421"/>
            </a:lvl6pPr>
            <a:lvl7pPr marL="3200400" lvl="6" indent="-228600" algn="l">
              <a:lnSpc>
                <a:spcPct val="90000"/>
              </a:lnSpc>
              <a:spcBef>
                <a:spcPts val="211"/>
              </a:spcBef>
              <a:spcAft>
                <a:spcPts val="0"/>
              </a:spcAft>
              <a:buClr>
                <a:schemeClr val="dk1"/>
              </a:buClr>
              <a:buSzPts val="422"/>
              <a:buNone/>
              <a:defRPr sz="421"/>
            </a:lvl7pPr>
            <a:lvl8pPr marL="3657600" lvl="7" indent="-228600" algn="l">
              <a:lnSpc>
                <a:spcPct val="90000"/>
              </a:lnSpc>
              <a:spcBef>
                <a:spcPts val="211"/>
              </a:spcBef>
              <a:spcAft>
                <a:spcPts val="0"/>
              </a:spcAft>
              <a:buClr>
                <a:schemeClr val="dk1"/>
              </a:buClr>
              <a:buSzPts val="422"/>
              <a:buNone/>
              <a:defRPr sz="421"/>
            </a:lvl8pPr>
            <a:lvl9pPr marL="4114800" lvl="8" indent="-228600" algn="l">
              <a:lnSpc>
                <a:spcPct val="90000"/>
              </a:lnSpc>
              <a:spcBef>
                <a:spcPts val="211"/>
              </a:spcBef>
              <a:spcAft>
                <a:spcPts val="0"/>
              </a:spcAft>
              <a:buClr>
                <a:schemeClr val="dk1"/>
              </a:buClr>
              <a:buSzPts val="422"/>
              <a:buNone/>
              <a:defRPr sz="421"/>
            </a:lvl9pPr>
          </a:lstStyle>
          <a:p>
            <a:pPr lvl="0"/>
            <a:r>
              <a:rPr lang="en-US"/>
              <a:t>Click to edit Master text styles</a:t>
            </a:r>
          </a:p>
        </p:txBody>
      </p:sp>
      <p:sp>
        <p:nvSpPr>
          <p:cNvPr id="287" name="Google Shape;287;p45"/>
          <p:cNvSpPr txBox="1">
            <a:spLocks noGrp="1"/>
          </p:cNvSpPr>
          <p:nvPr>
            <p:ph type="dt" idx="10"/>
          </p:nvPr>
        </p:nvSpPr>
        <p:spPr>
          <a:xfrm>
            <a:off x="838200" y="635636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8" name="Google Shape;288;p45"/>
          <p:cNvSpPr txBox="1">
            <a:spLocks noGrp="1"/>
          </p:cNvSpPr>
          <p:nvPr>
            <p:ph type="ftr" idx="11"/>
          </p:nvPr>
        </p:nvSpPr>
        <p:spPr>
          <a:xfrm>
            <a:off x="4038600" y="635636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9" name="Google Shape;289;p45"/>
          <p:cNvSpPr txBox="1">
            <a:spLocks noGrp="1"/>
          </p:cNvSpPr>
          <p:nvPr>
            <p:ph type="sldNum" idx="12"/>
          </p:nvPr>
        </p:nvSpPr>
        <p:spPr>
          <a:xfrm>
            <a:off x="8610600" y="635636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9898F"/>
                </a:solidFill>
              </a:defRPr>
            </a:lvl1pPr>
            <a:lvl2pPr marL="0" lvl="1" indent="0" algn="r">
              <a:spcBef>
                <a:spcPts val="0"/>
              </a:spcBef>
              <a:buNone/>
              <a:defRPr>
                <a:solidFill>
                  <a:srgbClr val="89898F"/>
                </a:solidFill>
              </a:defRPr>
            </a:lvl2pPr>
            <a:lvl3pPr marL="0" lvl="2" indent="0" algn="r">
              <a:spcBef>
                <a:spcPts val="0"/>
              </a:spcBef>
              <a:buNone/>
              <a:defRPr>
                <a:solidFill>
                  <a:srgbClr val="89898F"/>
                </a:solidFill>
              </a:defRPr>
            </a:lvl3pPr>
            <a:lvl4pPr marL="0" lvl="3" indent="0" algn="r">
              <a:spcBef>
                <a:spcPts val="0"/>
              </a:spcBef>
              <a:buNone/>
              <a:defRPr>
                <a:solidFill>
                  <a:srgbClr val="89898F"/>
                </a:solidFill>
              </a:defRPr>
            </a:lvl4pPr>
            <a:lvl5pPr marL="0" lvl="4" indent="0" algn="r">
              <a:spcBef>
                <a:spcPts val="0"/>
              </a:spcBef>
              <a:buNone/>
              <a:defRPr>
                <a:solidFill>
                  <a:srgbClr val="89898F"/>
                </a:solidFill>
              </a:defRPr>
            </a:lvl5pPr>
            <a:lvl6pPr marL="0" lvl="5" indent="0" algn="r">
              <a:spcBef>
                <a:spcPts val="0"/>
              </a:spcBef>
              <a:buNone/>
              <a:defRPr>
                <a:solidFill>
                  <a:srgbClr val="89898F"/>
                </a:solidFill>
              </a:defRPr>
            </a:lvl6pPr>
            <a:lvl7pPr marL="0" lvl="6" indent="0" algn="r">
              <a:spcBef>
                <a:spcPts val="0"/>
              </a:spcBef>
              <a:buNone/>
              <a:defRPr>
                <a:solidFill>
                  <a:srgbClr val="89898F"/>
                </a:solidFill>
              </a:defRPr>
            </a:lvl7pPr>
            <a:lvl8pPr marL="0" lvl="7" indent="0" algn="r">
              <a:spcBef>
                <a:spcPts val="0"/>
              </a:spcBef>
              <a:buNone/>
              <a:defRPr>
                <a:solidFill>
                  <a:srgbClr val="89898F"/>
                </a:solidFill>
              </a:defRPr>
            </a:lvl8pPr>
            <a:lvl9pPr marL="0" lvl="8" indent="0" algn="r">
              <a:spcBef>
                <a:spcPts val="0"/>
              </a:spcBef>
              <a:buNone/>
              <a:defRPr>
                <a:solidFill>
                  <a:srgbClr val="89898F"/>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126631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Picture with Caption" type="picTx" preserve="1">
  <p:cSld name="Picture with Caption">
    <p:spTree>
      <p:nvGrpSpPr>
        <p:cNvPr id="1" name="Shape 290"/>
        <p:cNvGrpSpPr/>
        <p:nvPr/>
      </p:nvGrpSpPr>
      <p:grpSpPr>
        <a:xfrm>
          <a:off x="0" y="0"/>
          <a:ext cx="0" cy="0"/>
          <a:chOff x="0" y="0"/>
          <a:chExt cx="0" cy="0"/>
        </a:xfrm>
      </p:grpSpPr>
      <p:sp>
        <p:nvSpPr>
          <p:cNvPr id="291" name="Google Shape;291;p4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1350"/>
              <a:buFont typeface="Source Sans Pro"/>
              <a:buNone/>
              <a:defRPr sz="13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92" name="Google Shape;292;p46"/>
          <p:cNvSpPr>
            <a:spLocks noGrp="1"/>
          </p:cNvSpPr>
          <p:nvPr>
            <p:ph type="pic" idx="2"/>
          </p:nvPr>
        </p:nvSpPr>
        <p:spPr>
          <a:xfrm>
            <a:off x="5183188" y="98743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422"/>
              </a:spcBef>
              <a:spcAft>
                <a:spcPts val="0"/>
              </a:spcAft>
              <a:buClr>
                <a:schemeClr val="dk1"/>
              </a:buClr>
              <a:buSzPts val="1350"/>
              <a:buFont typeface="Arial"/>
              <a:buNone/>
              <a:defRPr sz="135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211"/>
              </a:spcBef>
              <a:spcAft>
                <a:spcPts val="0"/>
              </a:spcAft>
              <a:buClr>
                <a:schemeClr val="dk1"/>
              </a:buClr>
              <a:buSzPts val="1182"/>
              <a:buFont typeface="Arial"/>
              <a:buNone/>
              <a:defRPr sz="1182"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211"/>
              </a:spcBef>
              <a:spcAft>
                <a:spcPts val="0"/>
              </a:spcAft>
              <a:buClr>
                <a:schemeClr val="dk1"/>
              </a:buClr>
              <a:buSzPts val="1014"/>
              <a:buFont typeface="Arial"/>
              <a:buNone/>
              <a:defRPr sz="1014"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211"/>
              </a:spcBef>
              <a:spcAft>
                <a:spcPts val="0"/>
              </a:spcAft>
              <a:buClr>
                <a:schemeClr val="dk1"/>
              </a:buClr>
              <a:buSzPts val="844"/>
              <a:buFont typeface="Arial"/>
              <a:buNone/>
              <a:defRPr sz="843"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211"/>
              </a:spcBef>
              <a:spcAft>
                <a:spcPts val="0"/>
              </a:spcAft>
              <a:buClr>
                <a:schemeClr val="dk1"/>
              </a:buClr>
              <a:buSzPts val="844"/>
              <a:buFont typeface="Arial"/>
              <a:buNone/>
              <a:defRPr sz="843"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211"/>
              </a:spcBef>
              <a:spcAft>
                <a:spcPts val="0"/>
              </a:spcAft>
              <a:buClr>
                <a:schemeClr val="dk1"/>
              </a:buClr>
              <a:buSzPts val="844"/>
              <a:buFont typeface="Arial"/>
              <a:buNone/>
              <a:defRPr sz="843"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211"/>
              </a:spcBef>
              <a:spcAft>
                <a:spcPts val="0"/>
              </a:spcAft>
              <a:buClr>
                <a:schemeClr val="dk1"/>
              </a:buClr>
              <a:buSzPts val="844"/>
              <a:buFont typeface="Arial"/>
              <a:buNone/>
              <a:defRPr sz="843"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211"/>
              </a:spcBef>
              <a:spcAft>
                <a:spcPts val="0"/>
              </a:spcAft>
              <a:buClr>
                <a:schemeClr val="dk1"/>
              </a:buClr>
              <a:buSzPts val="844"/>
              <a:buFont typeface="Arial"/>
              <a:buNone/>
              <a:defRPr sz="843"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211"/>
              </a:spcBef>
              <a:spcAft>
                <a:spcPts val="0"/>
              </a:spcAft>
              <a:buClr>
                <a:schemeClr val="dk1"/>
              </a:buClr>
              <a:buSzPts val="844"/>
              <a:buFont typeface="Arial"/>
              <a:buNone/>
              <a:defRPr sz="843" b="0" i="0" u="none" strike="noStrike" cap="none">
                <a:solidFill>
                  <a:schemeClr val="dk1"/>
                </a:solidFill>
                <a:latin typeface="Source Sans Pro"/>
                <a:ea typeface="Source Sans Pro"/>
                <a:cs typeface="Source Sans Pro"/>
                <a:sym typeface="Source Sans Pro"/>
              </a:defRPr>
            </a:lvl9pPr>
          </a:lstStyle>
          <a:p>
            <a:r>
              <a:rPr lang="en-US"/>
              <a:t>Click icon to add picture</a:t>
            </a:r>
            <a:endParaRPr/>
          </a:p>
        </p:txBody>
      </p:sp>
      <p:sp>
        <p:nvSpPr>
          <p:cNvPr id="293" name="Google Shape;293;p4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422"/>
              </a:spcBef>
              <a:spcAft>
                <a:spcPts val="0"/>
              </a:spcAft>
              <a:buClr>
                <a:schemeClr val="dk1"/>
              </a:buClr>
              <a:buSzPts val="675"/>
              <a:buNone/>
              <a:defRPr sz="675"/>
            </a:lvl1pPr>
            <a:lvl2pPr marL="914400" lvl="1" indent="-228600" algn="l">
              <a:lnSpc>
                <a:spcPct val="90000"/>
              </a:lnSpc>
              <a:spcBef>
                <a:spcPts val="211"/>
              </a:spcBef>
              <a:spcAft>
                <a:spcPts val="0"/>
              </a:spcAft>
              <a:buClr>
                <a:schemeClr val="dk1"/>
              </a:buClr>
              <a:buSzPts val="591"/>
              <a:buNone/>
              <a:defRPr sz="591"/>
            </a:lvl2pPr>
            <a:lvl3pPr marL="1371600" lvl="2" indent="-228600" algn="l">
              <a:lnSpc>
                <a:spcPct val="90000"/>
              </a:lnSpc>
              <a:spcBef>
                <a:spcPts val="211"/>
              </a:spcBef>
              <a:spcAft>
                <a:spcPts val="0"/>
              </a:spcAft>
              <a:buClr>
                <a:schemeClr val="dk1"/>
              </a:buClr>
              <a:buSzPts val="506"/>
              <a:buNone/>
              <a:defRPr sz="506"/>
            </a:lvl3pPr>
            <a:lvl4pPr marL="1828800" lvl="3" indent="-228600" algn="l">
              <a:lnSpc>
                <a:spcPct val="90000"/>
              </a:lnSpc>
              <a:spcBef>
                <a:spcPts val="211"/>
              </a:spcBef>
              <a:spcAft>
                <a:spcPts val="0"/>
              </a:spcAft>
              <a:buClr>
                <a:schemeClr val="dk1"/>
              </a:buClr>
              <a:buSzPts val="422"/>
              <a:buNone/>
              <a:defRPr sz="421"/>
            </a:lvl4pPr>
            <a:lvl5pPr marL="2286000" lvl="4" indent="-228600" algn="l">
              <a:lnSpc>
                <a:spcPct val="90000"/>
              </a:lnSpc>
              <a:spcBef>
                <a:spcPts val="211"/>
              </a:spcBef>
              <a:spcAft>
                <a:spcPts val="0"/>
              </a:spcAft>
              <a:buClr>
                <a:schemeClr val="dk1"/>
              </a:buClr>
              <a:buSzPts val="422"/>
              <a:buNone/>
              <a:defRPr sz="421"/>
            </a:lvl5pPr>
            <a:lvl6pPr marL="2743200" lvl="5" indent="-228600" algn="l">
              <a:lnSpc>
                <a:spcPct val="90000"/>
              </a:lnSpc>
              <a:spcBef>
                <a:spcPts val="211"/>
              </a:spcBef>
              <a:spcAft>
                <a:spcPts val="0"/>
              </a:spcAft>
              <a:buClr>
                <a:schemeClr val="dk1"/>
              </a:buClr>
              <a:buSzPts val="422"/>
              <a:buNone/>
              <a:defRPr sz="421"/>
            </a:lvl6pPr>
            <a:lvl7pPr marL="3200400" lvl="6" indent="-228600" algn="l">
              <a:lnSpc>
                <a:spcPct val="90000"/>
              </a:lnSpc>
              <a:spcBef>
                <a:spcPts val="211"/>
              </a:spcBef>
              <a:spcAft>
                <a:spcPts val="0"/>
              </a:spcAft>
              <a:buClr>
                <a:schemeClr val="dk1"/>
              </a:buClr>
              <a:buSzPts val="422"/>
              <a:buNone/>
              <a:defRPr sz="421"/>
            </a:lvl7pPr>
            <a:lvl8pPr marL="3657600" lvl="7" indent="-228600" algn="l">
              <a:lnSpc>
                <a:spcPct val="90000"/>
              </a:lnSpc>
              <a:spcBef>
                <a:spcPts val="211"/>
              </a:spcBef>
              <a:spcAft>
                <a:spcPts val="0"/>
              </a:spcAft>
              <a:buClr>
                <a:schemeClr val="dk1"/>
              </a:buClr>
              <a:buSzPts val="422"/>
              <a:buNone/>
              <a:defRPr sz="421"/>
            </a:lvl8pPr>
            <a:lvl9pPr marL="4114800" lvl="8" indent="-228600" algn="l">
              <a:lnSpc>
                <a:spcPct val="90000"/>
              </a:lnSpc>
              <a:spcBef>
                <a:spcPts val="211"/>
              </a:spcBef>
              <a:spcAft>
                <a:spcPts val="0"/>
              </a:spcAft>
              <a:buClr>
                <a:schemeClr val="dk1"/>
              </a:buClr>
              <a:buSzPts val="422"/>
              <a:buNone/>
              <a:defRPr sz="421"/>
            </a:lvl9pPr>
          </a:lstStyle>
          <a:p>
            <a:pPr lvl="0"/>
            <a:r>
              <a:rPr lang="en-US"/>
              <a:t>Click to edit Master text styles</a:t>
            </a:r>
          </a:p>
        </p:txBody>
      </p:sp>
      <p:sp>
        <p:nvSpPr>
          <p:cNvPr id="294" name="Google Shape;294;p46"/>
          <p:cNvSpPr txBox="1">
            <a:spLocks noGrp="1"/>
          </p:cNvSpPr>
          <p:nvPr>
            <p:ph type="dt" idx="10"/>
          </p:nvPr>
        </p:nvSpPr>
        <p:spPr>
          <a:xfrm>
            <a:off x="838200" y="635636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5" name="Google Shape;295;p46"/>
          <p:cNvSpPr txBox="1">
            <a:spLocks noGrp="1"/>
          </p:cNvSpPr>
          <p:nvPr>
            <p:ph type="ftr" idx="11"/>
          </p:nvPr>
        </p:nvSpPr>
        <p:spPr>
          <a:xfrm>
            <a:off x="4038600" y="635636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6" name="Google Shape;296;p46"/>
          <p:cNvSpPr txBox="1">
            <a:spLocks noGrp="1"/>
          </p:cNvSpPr>
          <p:nvPr>
            <p:ph type="sldNum" idx="12"/>
          </p:nvPr>
        </p:nvSpPr>
        <p:spPr>
          <a:xfrm>
            <a:off x="8610600" y="635636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9898F"/>
                </a:solidFill>
              </a:defRPr>
            </a:lvl1pPr>
            <a:lvl2pPr marL="0" lvl="1" indent="0" algn="r">
              <a:spcBef>
                <a:spcPts val="0"/>
              </a:spcBef>
              <a:buNone/>
              <a:defRPr>
                <a:solidFill>
                  <a:srgbClr val="89898F"/>
                </a:solidFill>
              </a:defRPr>
            </a:lvl2pPr>
            <a:lvl3pPr marL="0" lvl="2" indent="0" algn="r">
              <a:spcBef>
                <a:spcPts val="0"/>
              </a:spcBef>
              <a:buNone/>
              <a:defRPr>
                <a:solidFill>
                  <a:srgbClr val="89898F"/>
                </a:solidFill>
              </a:defRPr>
            </a:lvl3pPr>
            <a:lvl4pPr marL="0" lvl="3" indent="0" algn="r">
              <a:spcBef>
                <a:spcPts val="0"/>
              </a:spcBef>
              <a:buNone/>
              <a:defRPr>
                <a:solidFill>
                  <a:srgbClr val="89898F"/>
                </a:solidFill>
              </a:defRPr>
            </a:lvl4pPr>
            <a:lvl5pPr marL="0" lvl="4" indent="0" algn="r">
              <a:spcBef>
                <a:spcPts val="0"/>
              </a:spcBef>
              <a:buNone/>
              <a:defRPr>
                <a:solidFill>
                  <a:srgbClr val="89898F"/>
                </a:solidFill>
              </a:defRPr>
            </a:lvl5pPr>
            <a:lvl6pPr marL="0" lvl="5" indent="0" algn="r">
              <a:spcBef>
                <a:spcPts val="0"/>
              </a:spcBef>
              <a:buNone/>
              <a:defRPr>
                <a:solidFill>
                  <a:srgbClr val="89898F"/>
                </a:solidFill>
              </a:defRPr>
            </a:lvl6pPr>
            <a:lvl7pPr marL="0" lvl="6" indent="0" algn="r">
              <a:spcBef>
                <a:spcPts val="0"/>
              </a:spcBef>
              <a:buNone/>
              <a:defRPr>
                <a:solidFill>
                  <a:srgbClr val="89898F"/>
                </a:solidFill>
              </a:defRPr>
            </a:lvl7pPr>
            <a:lvl8pPr marL="0" lvl="7" indent="0" algn="r">
              <a:spcBef>
                <a:spcPts val="0"/>
              </a:spcBef>
              <a:buNone/>
              <a:defRPr>
                <a:solidFill>
                  <a:srgbClr val="89898F"/>
                </a:solidFill>
              </a:defRPr>
            </a:lvl8pPr>
            <a:lvl9pPr marL="0" lvl="8" indent="0" algn="r">
              <a:spcBef>
                <a:spcPts val="0"/>
              </a:spcBef>
              <a:buNone/>
              <a:defRPr>
                <a:solidFill>
                  <a:srgbClr val="89898F"/>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504768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Vertical Text" type="vertTx" preserve="1">
  <p:cSld name="Title and Vertical Text">
    <p:spTree>
      <p:nvGrpSpPr>
        <p:cNvPr id="1" name="Shape 297"/>
        <p:cNvGrpSpPr/>
        <p:nvPr/>
      </p:nvGrpSpPr>
      <p:grpSpPr>
        <a:xfrm>
          <a:off x="0" y="0"/>
          <a:ext cx="0" cy="0"/>
          <a:chOff x="0" y="0"/>
          <a:chExt cx="0" cy="0"/>
        </a:xfrm>
      </p:grpSpPr>
      <p:sp>
        <p:nvSpPr>
          <p:cNvPr id="298" name="Google Shape;298;p47"/>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99" name="Google Shape;299;p4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422"/>
              </a:spcBef>
              <a:spcAft>
                <a:spcPts val="0"/>
              </a:spcAft>
              <a:buClr>
                <a:schemeClr val="dk1"/>
              </a:buClr>
              <a:buSzPts val="1800"/>
              <a:buChar char="•"/>
              <a:defRPr/>
            </a:lvl1pPr>
            <a:lvl2pPr marL="914400" lvl="1" indent="-342900" algn="l">
              <a:lnSpc>
                <a:spcPct val="90000"/>
              </a:lnSpc>
              <a:spcBef>
                <a:spcPts val="211"/>
              </a:spcBef>
              <a:spcAft>
                <a:spcPts val="0"/>
              </a:spcAft>
              <a:buClr>
                <a:schemeClr val="dk1"/>
              </a:buClr>
              <a:buSzPts val="1800"/>
              <a:buChar char="•"/>
              <a:defRPr/>
            </a:lvl2pPr>
            <a:lvl3pPr marL="1371600" lvl="2" indent="-342900" algn="l">
              <a:lnSpc>
                <a:spcPct val="90000"/>
              </a:lnSpc>
              <a:spcBef>
                <a:spcPts val="211"/>
              </a:spcBef>
              <a:spcAft>
                <a:spcPts val="0"/>
              </a:spcAft>
              <a:buClr>
                <a:schemeClr val="dk1"/>
              </a:buClr>
              <a:buSzPts val="1800"/>
              <a:buChar char="•"/>
              <a:defRPr/>
            </a:lvl3pPr>
            <a:lvl4pPr marL="1828800" lvl="3" indent="-342900" algn="l">
              <a:lnSpc>
                <a:spcPct val="90000"/>
              </a:lnSpc>
              <a:spcBef>
                <a:spcPts val="211"/>
              </a:spcBef>
              <a:spcAft>
                <a:spcPts val="0"/>
              </a:spcAft>
              <a:buClr>
                <a:schemeClr val="dk1"/>
              </a:buClr>
              <a:buSzPts val="1800"/>
              <a:buChar char="•"/>
              <a:defRPr/>
            </a:lvl4pPr>
            <a:lvl5pPr marL="2286000" lvl="4" indent="-342900" algn="l">
              <a:lnSpc>
                <a:spcPct val="90000"/>
              </a:lnSpc>
              <a:spcBef>
                <a:spcPts val="211"/>
              </a:spcBef>
              <a:spcAft>
                <a:spcPts val="0"/>
              </a:spcAft>
              <a:buClr>
                <a:schemeClr val="dk1"/>
              </a:buClr>
              <a:buSzPts val="1800"/>
              <a:buChar char="•"/>
              <a:defRPr/>
            </a:lvl5pPr>
            <a:lvl6pPr marL="2743200" lvl="5" indent="-342900" algn="l">
              <a:lnSpc>
                <a:spcPct val="90000"/>
              </a:lnSpc>
              <a:spcBef>
                <a:spcPts val="211"/>
              </a:spcBef>
              <a:spcAft>
                <a:spcPts val="0"/>
              </a:spcAft>
              <a:buClr>
                <a:schemeClr val="dk1"/>
              </a:buClr>
              <a:buSzPts val="1800"/>
              <a:buChar char="•"/>
              <a:defRPr/>
            </a:lvl6pPr>
            <a:lvl7pPr marL="3200400" lvl="6" indent="-342900" algn="l">
              <a:lnSpc>
                <a:spcPct val="90000"/>
              </a:lnSpc>
              <a:spcBef>
                <a:spcPts val="211"/>
              </a:spcBef>
              <a:spcAft>
                <a:spcPts val="0"/>
              </a:spcAft>
              <a:buClr>
                <a:schemeClr val="dk1"/>
              </a:buClr>
              <a:buSzPts val="1800"/>
              <a:buChar char="•"/>
              <a:defRPr/>
            </a:lvl7pPr>
            <a:lvl8pPr marL="3657600" lvl="7" indent="-342900" algn="l">
              <a:lnSpc>
                <a:spcPct val="90000"/>
              </a:lnSpc>
              <a:spcBef>
                <a:spcPts val="211"/>
              </a:spcBef>
              <a:spcAft>
                <a:spcPts val="0"/>
              </a:spcAft>
              <a:buClr>
                <a:schemeClr val="dk1"/>
              </a:buClr>
              <a:buSzPts val="1800"/>
              <a:buChar char="•"/>
              <a:defRPr/>
            </a:lvl8pPr>
            <a:lvl9pPr marL="4114800" lvl="8" indent="-342900" algn="l">
              <a:lnSpc>
                <a:spcPct val="90000"/>
              </a:lnSpc>
              <a:spcBef>
                <a:spcPts val="211"/>
              </a:spcBef>
              <a:spcAft>
                <a:spcPts val="0"/>
              </a:spcAft>
              <a:buClr>
                <a:schemeClr val="dk1"/>
              </a:buClr>
              <a:buSzPts val="1800"/>
              <a:buChar char="•"/>
              <a:defRPr/>
            </a:lvl9pPr>
          </a:lstStyle>
          <a:p>
            <a:pPr lvl="0"/>
            <a:r>
              <a:rPr lang="en-US"/>
              <a:t>Click to edit Master text styles</a:t>
            </a:r>
          </a:p>
        </p:txBody>
      </p:sp>
      <p:sp>
        <p:nvSpPr>
          <p:cNvPr id="300" name="Google Shape;300;p47"/>
          <p:cNvSpPr txBox="1">
            <a:spLocks noGrp="1"/>
          </p:cNvSpPr>
          <p:nvPr>
            <p:ph type="dt" idx="10"/>
          </p:nvPr>
        </p:nvSpPr>
        <p:spPr>
          <a:xfrm>
            <a:off x="838200" y="635636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1" name="Google Shape;301;p47"/>
          <p:cNvSpPr txBox="1">
            <a:spLocks noGrp="1"/>
          </p:cNvSpPr>
          <p:nvPr>
            <p:ph type="ftr" idx="11"/>
          </p:nvPr>
        </p:nvSpPr>
        <p:spPr>
          <a:xfrm>
            <a:off x="4038600" y="635636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2" name="Google Shape;302;p47"/>
          <p:cNvSpPr txBox="1">
            <a:spLocks noGrp="1"/>
          </p:cNvSpPr>
          <p:nvPr>
            <p:ph type="sldNum" idx="12"/>
          </p:nvPr>
        </p:nvSpPr>
        <p:spPr>
          <a:xfrm>
            <a:off x="8610600" y="635636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9898F"/>
                </a:solidFill>
              </a:defRPr>
            </a:lvl1pPr>
            <a:lvl2pPr marL="0" lvl="1" indent="0" algn="r">
              <a:spcBef>
                <a:spcPts val="0"/>
              </a:spcBef>
              <a:buNone/>
              <a:defRPr>
                <a:solidFill>
                  <a:srgbClr val="89898F"/>
                </a:solidFill>
              </a:defRPr>
            </a:lvl2pPr>
            <a:lvl3pPr marL="0" lvl="2" indent="0" algn="r">
              <a:spcBef>
                <a:spcPts val="0"/>
              </a:spcBef>
              <a:buNone/>
              <a:defRPr>
                <a:solidFill>
                  <a:srgbClr val="89898F"/>
                </a:solidFill>
              </a:defRPr>
            </a:lvl3pPr>
            <a:lvl4pPr marL="0" lvl="3" indent="0" algn="r">
              <a:spcBef>
                <a:spcPts val="0"/>
              </a:spcBef>
              <a:buNone/>
              <a:defRPr>
                <a:solidFill>
                  <a:srgbClr val="89898F"/>
                </a:solidFill>
              </a:defRPr>
            </a:lvl4pPr>
            <a:lvl5pPr marL="0" lvl="4" indent="0" algn="r">
              <a:spcBef>
                <a:spcPts val="0"/>
              </a:spcBef>
              <a:buNone/>
              <a:defRPr>
                <a:solidFill>
                  <a:srgbClr val="89898F"/>
                </a:solidFill>
              </a:defRPr>
            </a:lvl5pPr>
            <a:lvl6pPr marL="0" lvl="5" indent="0" algn="r">
              <a:spcBef>
                <a:spcPts val="0"/>
              </a:spcBef>
              <a:buNone/>
              <a:defRPr>
                <a:solidFill>
                  <a:srgbClr val="89898F"/>
                </a:solidFill>
              </a:defRPr>
            </a:lvl6pPr>
            <a:lvl7pPr marL="0" lvl="6" indent="0" algn="r">
              <a:spcBef>
                <a:spcPts val="0"/>
              </a:spcBef>
              <a:buNone/>
              <a:defRPr>
                <a:solidFill>
                  <a:srgbClr val="89898F"/>
                </a:solidFill>
              </a:defRPr>
            </a:lvl7pPr>
            <a:lvl8pPr marL="0" lvl="7" indent="0" algn="r">
              <a:spcBef>
                <a:spcPts val="0"/>
              </a:spcBef>
              <a:buNone/>
              <a:defRPr>
                <a:solidFill>
                  <a:srgbClr val="89898F"/>
                </a:solidFill>
              </a:defRPr>
            </a:lvl8pPr>
            <a:lvl9pPr marL="0" lvl="8" indent="0" algn="r">
              <a:spcBef>
                <a:spcPts val="0"/>
              </a:spcBef>
              <a:buNone/>
              <a:defRPr>
                <a:solidFill>
                  <a:srgbClr val="89898F"/>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717378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Vertical Title and Text" type="vertTitleAndTx" preserve="1">
  <p:cSld name="Vertical Title and Text">
    <p:spTree>
      <p:nvGrpSpPr>
        <p:cNvPr id="1" name="Shape 303"/>
        <p:cNvGrpSpPr/>
        <p:nvPr/>
      </p:nvGrpSpPr>
      <p:grpSpPr>
        <a:xfrm>
          <a:off x="0" y="0"/>
          <a:ext cx="0" cy="0"/>
          <a:chOff x="0" y="0"/>
          <a:chExt cx="0" cy="0"/>
        </a:xfrm>
      </p:grpSpPr>
      <p:sp>
        <p:nvSpPr>
          <p:cNvPr id="304" name="Google Shape;304;p48"/>
          <p:cNvSpPr txBox="1">
            <a:spLocks noGrp="1"/>
          </p:cNvSpPr>
          <p:nvPr>
            <p:ph type="title"/>
          </p:nvPr>
        </p:nvSpPr>
        <p:spPr>
          <a:xfrm rot="5400000">
            <a:off x="7133434" y="1956594"/>
            <a:ext cx="5811838" cy="26289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05" name="Google Shape;305;p48"/>
          <p:cNvSpPr txBox="1">
            <a:spLocks noGrp="1"/>
          </p:cNvSpPr>
          <p:nvPr>
            <p:ph type="body" idx="1"/>
          </p:nvPr>
        </p:nvSpPr>
        <p:spPr>
          <a:xfrm rot="5400000">
            <a:off x="1799436" y="-596106"/>
            <a:ext cx="5811838" cy="7734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422"/>
              </a:spcBef>
              <a:spcAft>
                <a:spcPts val="0"/>
              </a:spcAft>
              <a:buClr>
                <a:schemeClr val="dk1"/>
              </a:buClr>
              <a:buSzPts val="1800"/>
              <a:buChar char="•"/>
              <a:defRPr/>
            </a:lvl1pPr>
            <a:lvl2pPr marL="914400" lvl="1" indent="-342900" algn="l">
              <a:lnSpc>
                <a:spcPct val="90000"/>
              </a:lnSpc>
              <a:spcBef>
                <a:spcPts val="211"/>
              </a:spcBef>
              <a:spcAft>
                <a:spcPts val="0"/>
              </a:spcAft>
              <a:buClr>
                <a:schemeClr val="dk1"/>
              </a:buClr>
              <a:buSzPts val="1800"/>
              <a:buChar char="•"/>
              <a:defRPr/>
            </a:lvl2pPr>
            <a:lvl3pPr marL="1371600" lvl="2" indent="-342900" algn="l">
              <a:lnSpc>
                <a:spcPct val="90000"/>
              </a:lnSpc>
              <a:spcBef>
                <a:spcPts val="211"/>
              </a:spcBef>
              <a:spcAft>
                <a:spcPts val="0"/>
              </a:spcAft>
              <a:buClr>
                <a:schemeClr val="dk1"/>
              </a:buClr>
              <a:buSzPts val="1800"/>
              <a:buChar char="•"/>
              <a:defRPr/>
            </a:lvl3pPr>
            <a:lvl4pPr marL="1828800" lvl="3" indent="-342900" algn="l">
              <a:lnSpc>
                <a:spcPct val="90000"/>
              </a:lnSpc>
              <a:spcBef>
                <a:spcPts val="211"/>
              </a:spcBef>
              <a:spcAft>
                <a:spcPts val="0"/>
              </a:spcAft>
              <a:buClr>
                <a:schemeClr val="dk1"/>
              </a:buClr>
              <a:buSzPts val="1800"/>
              <a:buChar char="•"/>
              <a:defRPr/>
            </a:lvl4pPr>
            <a:lvl5pPr marL="2286000" lvl="4" indent="-342900" algn="l">
              <a:lnSpc>
                <a:spcPct val="90000"/>
              </a:lnSpc>
              <a:spcBef>
                <a:spcPts val="211"/>
              </a:spcBef>
              <a:spcAft>
                <a:spcPts val="0"/>
              </a:spcAft>
              <a:buClr>
                <a:schemeClr val="dk1"/>
              </a:buClr>
              <a:buSzPts val="1800"/>
              <a:buChar char="•"/>
              <a:defRPr/>
            </a:lvl5pPr>
            <a:lvl6pPr marL="2743200" lvl="5" indent="-342900" algn="l">
              <a:lnSpc>
                <a:spcPct val="90000"/>
              </a:lnSpc>
              <a:spcBef>
                <a:spcPts val="211"/>
              </a:spcBef>
              <a:spcAft>
                <a:spcPts val="0"/>
              </a:spcAft>
              <a:buClr>
                <a:schemeClr val="dk1"/>
              </a:buClr>
              <a:buSzPts val="1800"/>
              <a:buChar char="•"/>
              <a:defRPr/>
            </a:lvl6pPr>
            <a:lvl7pPr marL="3200400" lvl="6" indent="-342900" algn="l">
              <a:lnSpc>
                <a:spcPct val="90000"/>
              </a:lnSpc>
              <a:spcBef>
                <a:spcPts val="211"/>
              </a:spcBef>
              <a:spcAft>
                <a:spcPts val="0"/>
              </a:spcAft>
              <a:buClr>
                <a:schemeClr val="dk1"/>
              </a:buClr>
              <a:buSzPts val="1800"/>
              <a:buChar char="•"/>
              <a:defRPr/>
            </a:lvl7pPr>
            <a:lvl8pPr marL="3657600" lvl="7" indent="-342900" algn="l">
              <a:lnSpc>
                <a:spcPct val="90000"/>
              </a:lnSpc>
              <a:spcBef>
                <a:spcPts val="211"/>
              </a:spcBef>
              <a:spcAft>
                <a:spcPts val="0"/>
              </a:spcAft>
              <a:buClr>
                <a:schemeClr val="dk1"/>
              </a:buClr>
              <a:buSzPts val="1800"/>
              <a:buChar char="•"/>
              <a:defRPr/>
            </a:lvl8pPr>
            <a:lvl9pPr marL="4114800" lvl="8" indent="-342900" algn="l">
              <a:lnSpc>
                <a:spcPct val="90000"/>
              </a:lnSpc>
              <a:spcBef>
                <a:spcPts val="211"/>
              </a:spcBef>
              <a:spcAft>
                <a:spcPts val="0"/>
              </a:spcAft>
              <a:buClr>
                <a:schemeClr val="dk1"/>
              </a:buClr>
              <a:buSzPts val="1800"/>
              <a:buChar char="•"/>
              <a:defRPr/>
            </a:lvl9pPr>
          </a:lstStyle>
          <a:p>
            <a:pPr lvl="0"/>
            <a:r>
              <a:rPr lang="en-US"/>
              <a:t>Click to edit Master text styles</a:t>
            </a:r>
          </a:p>
        </p:txBody>
      </p:sp>
      <p:sp>
        <p:nvSpPr>
          <p:cNvPr id="306" name="Google Shape;306;p48"/>
          <p:cNvSpPr txBox="1">
            <a:spLocks noGrp="1"/>
          </p:cNvSpPr>
          <p:nvPr>
            <p:ph type="dt" idx="10"/>
          </p:nvPr>
        </p:nvSpPr>
        <p:spPr>
          <a:xfrm>
            <a:off x="838200" y="635636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7" name="Google Shape;307;p48"/>
          <p:cNvSpPr txBox="1">
            <a:spLocks noGrp="1"/>
          </p:cNvSpPr>
          <p:nvPr>
            <p:ph type="ftr" idx="11"/>
          </p:nvPr>
        </p:nvSpPr>
        <p:spPr>
          <a:xfrm>
            <a:off x="4038600" y="635636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8" name="Google Shape;308;p48"/>
          <p:cNvSpPr txBox="1">
            <a:spLocks noGrp="1"/>
          </p:cNvSpPr>
          <p:nvPr>
            <p:ph type="sldNum" idx="12"/>
          </p:nvPr>
        </p:nvSpPr>
        <p:spPr>
          <a:xfrm>
            <a:off x="8610600" y="635636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9898F"/>
                </a:solidFill>
              </a:defRPr>
            </a:lvl1pPr>
            <a:lvl2pPr marL="0" lvl="1" indent="0" algn="r">
              <a:spcBef>
                <a:spcPts val="0"/>
              </a:spcBef>
              <a:buNone/>
              <a:defRPr>
                <a:solidFill>
                  <a:srgbClr val="89898F"/>
                </a:solidFill>
              </a:defRPr>
            </a:lvl2pPr>
            <a:lvl3pPr marL="0" lvl="2" indent="0" algn="r">
              <a:spcBef>
                <a:spcPts val="0"/>
              </a:spcBef>
              <a:buNone/>
              <a:defRPr>
                <a:solidFill>
                  <a:srgbClr val="89898F"/>
                </a:solidFill>
              </a:defRPr>
            </a:lvl3pPr>
            <a:lvl4pPr marL="0" lvl="3" indent="0" algn="r">
              <a:spcBef>
                <a:spcPts val="0"/>
              </a:spcBef>
              <a:buNone/>
              <a:defRPr>
                <a:solidFill>
                  <a:srgbClr val="89898F"/>
                </a:solidFill>
              </a:defRPr>
            </a:lvl4pPr>
            <a:lvl5pPr marL="0" lvl="4" indent="0" algn="r">
              <a:spcBef>
                <a:spcPts val="0"/>
              </a:spcBef>
              <a:buNone/>
              <a:defRPr>
                <a:solidFill>
                  <a:srgbClr val="89898F"/>
                </a:solidFill>
              </a:defRPr>
            </a:lvl5pPr>
            <a:lvl6pPr marL="0" lvl="5" indent="0" algn="r">
              <a:spcBef>
                <a:spcPts val="0"/>
              </a:spcBef>
              <a:buNone/>
              <a:defRPr>
                <a:solidFill>
                  <a:srgbClr val="89898F"/>
                </a:solidFill>
              </a:defRPr>
            </a:lvl6pPr>
            <a:lvl7pPr marL="0" lvl="6" indent="0" algn="r">
              <a:spcBef>
                <a:spcPts val="0"/>
              </a:spcBef>
              <a:buNone/>
              <a:defRPr>
                <a:solidFill>
                  <a:srgbClr val="89898F"/>
                </a:solidFill>
              </a:defRPr>
            </a:lvl7pPr>
            <a:lvl8pPr marL="0" lvl="7" indent="0" algn="r">
              <a:spcBef>
                <a:spcPts val="0"/>
              </a:spcBef>
              <a:buNone/>
              <a:defRPr>
                <a:solidFill>
                  <a:srgbClr val="89898F"/>
                </a:solidFill>
              </a:defRPr>
            </a:lvl8pPr>
            <a:lvl9pPr marL="0" lvl="8" indent="0" algn="r">
              <a:spcBef>
                <a:spcPts val="0"/>
              </a:spcBef>
              <a:buNone/>
              <a:defRPr>
                <a:solidFill>
                  <a:srgbClr val="89898F"/>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41183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reserve="1">
  <p:cSld name="Picture with Caption">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2400"/>
              <a:buFont typeface="Source Sans Pro"/>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67" name="Google Shape;67;p10"/>
          <p:cNvSpPr>
            <a:spLocks noGrp="1"/>
          </p:cNvSpPr>
          <p:nvPr>
            <p:ph type="pic" idx="2"/>
          </p:nvPr>
        </p:nvSpPr>
        <p:spPr>
          <a:xfrm>
            <a:off x="5183188" y="987431"/>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751"/>
              </a:spcBef>
              <a:spcAft>
                <a:spcPts val="0"/>
              </a:spcAft>
              <a:buClr>
                <a:schemeClr val="dk1"/>
              </a:buClr>
              <a:buSzPts val="2400"/>
              <a:buFont typeface="Arial"/>
              <a:buNone/>
              <a:defRPr sz="24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Source Sans Pro"/>
                <a:ea typeface="Source Sans Pro"/>
                <a:cs typeface="Source Sans Pro"/>
                <a:sym typeface="Source Sans Pro"/>
              </a:defRPr>
            </a:lvl9pPr>
          </a:lstStyle>
          <a:p>
            <a:r>
              <a:rPr lang="en-US"/>
              <a:t>Click icon to add picture</a:t>
            </a:r>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1"/>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1"/>
              <a:buNone/>
              <a:defRPr sz="1051"/>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1"/>
              <a:buNone/>
              <a:defRPr sz="751"/>
            </a:lvl4pPr>
            <a:lvl5pPr marL="2286000" lvl="4" indent="-228600" algn="l">
              <a:lnSpc>
                <a:spcPct val="90000"/>
              </a:lnSpc>
              <a:spcBef>
                <a:spcPts val="375"/>
              </a:spcBef>
              <a:spcAft>
                <a:spcPts val="0"/>
              </a:spcAft>
              <a:buClr>
                <a:schemeClr val="dk1"/>
              </a:buClr>
              <a:buSzPts val="751"/>
              <a:buNone/>
              <a:defRPr sz="751"/>
            </a:lvl5pPr>
            <a:lvl6pPr marL="2743200" lvl="5" indent="-228600" algn="l">
              <a:lnSpc>
                <a:spcPct val="90000"/>
              </a:lnSpc>
              <a:spcBef>
                <a:spcPts val="375"/>
              </a:spcBef>
              <a:spcAft>
                <a:spcPts val="0"/>
              </a:spcAft>
              <a:buClr>
                <a:schemeClr val="dk1"/>
              </a:buClr>
              <a:buSzPts val="751"/>
              <a:buNone/>
              <a:defRPr sz="751"/>
            </a:lvl6pPr>
            <a:lvl7pPr marL="3200400" lvl="6" indent="-228600" algn="l">
              <a:lnSpc>
                <a:spcPct val="90000"/>
              </a:lnSpc>
              <a:spcBef>
                <a:spcPts val="375"/>
              </a:spcBef>
              <a:spcAft>
                <a:spcPts val="0"/>
              </a:spcAft>
              <a:buClr>
                <a:schemeClr val="dk1"/>
              </a:buClr>
              <a:buSzPts val="751"/>
              <a:buNone/>
              <a:defRPr sz="751"/>
            </a:lvl7pPr>
            <a:lvl8pPr marL="3657600" lvl="7" indent="-228600" algn="l">
              <a:lnSpc>
                <a:spcPct val="90000"/>
              </a:lnSpc>
              <a:spcBef>
                <a:spcPts val="375"/>
              </a:spcBef>
              <a:spcAft>
                <a:spcPts val="0"/>
              </a:spcAft>
              <a:buClr>
                <a:schemeClr val="dk1"/>
              </a:buClr>
              <a:buSzPts val="751"/>
              <a:buNone/>
              <a:defRPr sz="751"/>
            </a:lvl8pPr>
            <a:lvl9pPr marL="4114800" lvl="8" indent="-228600" algn="l">
              <a:lnSpc>
                <a:spcPct val="90000"/>
              </a:lnSpc>
              <a:spcBef>
                <a:spcPts val="375"/>
              </a:spcBef>
              <a:spcAft>
                <a:spcPts val="0"/>
              </a:spcAft>
              <a:buClr>
                <a:schemeClr val="dk1"/>
              </a:buClr>
              <a:buSzPts val="751"/>
              <a:buNone/>
              <a:defRPr sz="751"/>
            </a:lvl9pPr>
          </a:lstStyle>
          <a:p>
            <a:pPr lvl="0"/>
            <a:r>
              <a:rPr lang="en-US"/>
              <a:t>Click to edit Master text styles</a:t>
            </a:r>
          </a:p>
        </p:txBody>
      </p:sp>
      <p:sp>
        <p:nvSpPr>
          <p:cNvPr id="69" name="Google Shape;69;p10"/>
          <p:cNvSpPr txBox="1">
            <a:spLocks noGrp="1"/>
          </p:cNvSpPr>
          <p:nvPr>
            <p:ph type="dt" idx="10"/>
          </p:nvPr>
        </p:nvSpPr>
        <p:spPr>
          <a:xfrm>
            <a:off x="838200" y="6356356"/>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B1F2E8D4-4DBC-43E4-B92F-870D90C72F83}" type="datetimeFigureOut">
              <a:rPr lang="en-US" smtClean="0"/>
              <a:t>2/1/2021</a:t>
            </a:fld>
            <a:endParaRPr lang="en-US"/>
          </a:p>
        </p:txBody>
      </p:sp>
      <p:sp>
        <p:nvSpPr>
          <p:cNvPr id="70" name="Google Shape;70;p10"/>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71" name="Google Shape;71;p10"/>
          <p:cNvSpPr txBox="1">
            <a:spLocks noGrp="1"/>
          </p:cNvSpPr>
          <p:nvPr>
            <p:ph type="sldNum" idx="12"/>
          </p:nvPr>
        </p:nvSpPr>
        <p:spPr>
          <a:xfrm>
            <a:off x="8610600" y="635635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9898F"/>
                </a:solidFill>
              </a:defRPr>
            </a:lvl1pPr>
            <a:lvl2pPr marL="0" lvl="1" indent="0" algn="r">
              <a:spcBef>
                <a:spcPts val="0"/>
              </a:spcBef>
              <a:buNone/>
              <a:defRPr>
                <a:solidFill>
                  <a:srgbClr val="89898F"/>
                </a:solidFill>
              </a:defRPr>
            </a:lvl2pPr>
            <a:lvl3pPr marL="0" lvl="2" indent="0" algn="r">
              <a:spcBef>
                <a:spcPts val="0"/>
              </a:spcBef>
              <a:buNone/>
              <a:defRPr>
                <a:solidFill>
                  <a:srgbClr val="89898F"/>
                </a:solidFill>
              </a:defRPr>
            </a:lvl3pPr>
            <a:lvl4pPr marL="0" lvl="3" indent="0" algn="r">
              <a:spcBef>
                <a:spcPts val="0"/>
              </a:spcBef>
              <a:buNone/>
              <a:defRPr>
                <a:solidFill>
                  <a:srgbClr val="89898F"/>
                </a:solidFill>
              </a:defRPr>
            </a:lvl4pPr>
            <a:lvl5pPr marL="0" lvl="4" indent="0" algn="r">
              <a:spcBef>
                <a:spcPts val="0"/>
              </a:spcBef>
              <a:buNone/>
              <a:defRPr>
                <a:solidFill>
                  <a:srgbClr val="89898F"/>
                </a:solidFill>
              </a:defRPr>
            </a:lvl5pPr>
            <a:lvl6pPr marL="0" lvl="5" indent="0" algn="r">
              <a:spcBef>
                <a:spcPts val="0"/>
              </a:spcBef>
              <a:buNone/>
              <a:defRPr>
                <a:solidFill>
                  <a:srgbClr val="89898F"/>
                </a:solidFill>
              </a:defRPr>
            </a:lvl6pPr>
            <a:lvl7pPr marL="0" lvl="6" indent="0" algn="r">
              <a:spcBef>
                <a:spcPts val="0"/>
              </a:spcBef>
              <a:buNone/>
              <a:defRPr>
                <a:solidFill>
                  <a:srgbClr val="89898F"/>
                </a:solidFill>
              </a:defRPr>
            </a:lvl7pPr>
            <a:lvl8pPr marL="0" lvl="7" indent="0" algn="r">
              <a:spcBef>
                <a:spcPts val="0"/>
              </a:spcBef>
              <a:buNone/>
              <a:defRPr>
                <a:solidFill>
                  <a:srgbClr val="89898F"/>
                </a:solidFill>
              </a:defRPr>
            </a:lvl8pPr>
            <a:lvl9pPr marL="0" lvl="8" indent="0" algn="r">
              <a:spcBef>
                <a:spcPts val="0"/>
              </a:spcBef>
              <a:buNone/>
              <a:defRPr>
                <a:solidFill>
                  <a:srgbClr val="89898F"/>
                </a:solidFill>
              </a:defRPr>
            </a:lvl9pPr>
          </a:lstStyle>
          <a:p>
            <a:fld id="{74173D16-59B5-4D12-BAB3-58AFB423AF04}" type="slidenum">
              <a:rPr lang="en-US" smtClean="0"/>
              <a:t>‹#›</a:t>
            </a:fld>
            <a:endParaRPr lang="en-US"/>
          </a:p>
        </p:txBody>
      </p:sp>
    </p:spTree>
    <p:extLst>
      <p:ext uri="{BB962C8B-B14F-4D97-AF65-F5344CB8AC3E}">
        <p14:creationId xmlns:p14="http://schemas.microsoft.com/office/powerpoint/2010/main" val="815948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reserve="1">
  <p:cSld name="Title and Vertical 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1"/>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75" name="Google Shape;75;p11"/>
          <p:cNvSpPr txBox="1">
            <a:spLocks noGrp="1"/>
          </p:cNvSpPr>
          <p:nvPr>
            <p:ph type="dt" idx="10"/>
          </p:nvPr>
        </p:nvSpPr>
        <p:spPr>
          <a:xfrm>
            <a:off x="838200" y="6356356"/>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B1F2E8D4-4DBC-43E4-B92F-870D90C72F83}" type="datetimeFigureOut">
              <a:rPr lang="en-US" smtClean="0"/>
              <a:t>2/1/2021</a:t>
            </a:fld>
            <a:endParaRPr lang="en-US"/>
          </a:p>
        </p:txBody>
      </p:sp>
      <p:sp>
        <p:nvSpPr>
          <p:cNvPr id="76" name="Google Shape;76;p11"/>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77" name="Google Shape;77;p11"/>
          <p:cNvSpPr txBox="1">
            <a:spLocks noGrp="1"/>
          </p:cNvSpPr>
          <p:nvPr>
            <p:ph type="sldNum" idx="12"/>
          </p:nvPr>
        </p:nvSpPr>
        <p:spPr>
          <a:xfrm>
            <a:off x="8610600" y="635635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9898F"/>
                </a:solidFill>
              </a:defRPr>
            </a:lvl1pPr>
            <a:lvl2pPr marL="0" lvl="1" indent="0" algn="r">
              <a:spcBef>
                <a:spcPts val="0"/>
              </a:spcBef>
              <a:buNone/>
              <a:defRPr>
                <a:solidFill>
                  <a:srgbClr val="89898F"/>
                </a:solidFill>
              </a:defRPr>
            </a:lvl2pPr>
            <a:lvl3pPr marL="0" lvl="2" indent="0" algn="r">
              <a:spcBef>
                <a:spcPts val="0"/>
              </a:spcBef>
              <a:buNone/>
              <a:defRPr>
                <a:solidFill>
                  <a:srgbClr val="89898F"/>
                </a:solidFill>
              </a:defRPr>
            </a:lvl3pPr>
            <a:lvl4pPr marL="0" lvl="3" indent="0" algn="r">
              <a:spcBef>
                <a:spcPts val="0"/>
              </a:spcBef>
              <a:buNone/>
              <a:defRPr>
                <a:solidFill>
                  <a:srgbClr val="89898F"/>
                </a:solidFill>
              </a:defRPr>
            </a:lvl4pPr>
            <a:lvl5pPr marL="0" lvl="4" indent="0" algn="r">
              <a:spcBef>
                <a:spcPts val="0"/>
              </a:spcBef>
              <a:buNone/>
              <a:defRPr>
                <a:solidFill>
                  <a:srgbClr val="89898F"/>
                </a:solidFill>
              </a:defRPr>
            </a:lvl5pPr>
            <a:lvl6pPr marL="0" lvl="5" indent="0" algn="r">
              <a:spcBef>
                <a:spcPts val="0"/>
              </a:spcBef>
              <a:buNone/>
              <a:defRPr>
                <a:solidFill>
                  <a:srgbClr val="89898F"/>
                </a:solidFill>
              </a:defRPr>
            </a:lvl6pPr>
            <a:lvl7pPr marL="0" lvl="6" indent="0" algn="r">
              <a:spcBef>
                <a:spcPts val="0"/>
              </a:spcBef>
              <a:buNone/>
              <a:defRPr>
                <a:solidFill>
                  <a:srgbClr val="89898F"/>
                </a:solidFill>
              </a:defRPr>
            </a:lvl7pPr>
            <a:lvl8pPr marL="0" lvl="7" indent="0" algn="r">
              <a:spcBef>
                <a:spcPts val="0"/>
              </a:spcBef>
              <a:buNone/>
              <a:defRPr>
                <a:solidFill>
                  <a:srgbClr val="89898F"/>
                </a:solidFill>
              </a:defRPr>
            </a:lvl8pPr>
            <a:lvl9pPr marL="0" lvl="8" indent="0" algn="r">
              <a:spcBef>
                <a:spcPts val="0"/>
              </a:spcBef>
              <a:buNone/>
              <a:defRPr>
                <a:solidFill>
                  <a:srgbClr val="89898F"/>
                </a:solidFill>
              </a:defRPr>
            </a:lvl9pPr>
          </a:lstStyle>
          <a:p>
            <a:fld id="{74173D16-59B5-4D12-BAB3-58AFB423AF04}" type="slidenum">
              <a:rPr lang="en-US" smtClean="0"/>
              <a:t>‹#›</a:t>
            </a:fld>
            <a:endParaRPr lang="en-US"/>
          </a:p>
        </p:txBody>
      </p:sp>
    </p:spTree>
    <p:extLst>
      <p:ext uri="{BB962C8B-B14F-4D97-AF65-F5344CB8AC3E}">
        <p14:creationId xmlns:p14="http://schemas.microsoft.com/office/powerpoint/2010/main" val="2515964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reserve="1">
  <p:cSld name="Vertical Title and 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80" name="Google Shape;80;p12"/>
          <p:cNvSpPr txBox="1">
            <a:spLocks noGrp="1"/>
          </p:cNvSpPr>
          <p:nvPr>
            <p:ph type="body" idx="1"/>
          </p:nvPr>
        </p:nvSpPr>
        <p:spPr>
          <a:xfrm rot="5400000">
            <a:off x="1799433" y="-596106"/>
            <a:ext cx="5811838" cy="7734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1"/>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81" name="Google Shape;81;p12"/>
          <p:cNvSpPr txBox="1">
            <a:spLocks noGrp="1"/>
          </p:cNvSpPr>
          <p:nvPr>
            <p:ph type="dt" idx="10"/>
          </p:nvPr>
        </p:nvSpPr>
        <p:spPr>
          <a:xfrm>
            <a:off x="838200" y="6356356"/>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B1F2E8D4-4DBC-43E4-B92F-870D90C72F83}" type="datetimeFigureOut">
              <a:rPr lang="en-US" smtClean="0"/>
              <a:t>2/1/2021</a:t>
            </a:fld>
            <a:endParaRPr lang="en-US"/>
          </a:p>
        </p:txBody>
      </p:sp>
      <p:sp>
        <p:nvSpPr>
          <p:cNvPr id="82" name="Google Shape;82;p12"/>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83" name="Google Shape;83;p12"/>
          <p:cNvSpPr txBox="1">
            <a:spLocks noGrp="1"/>
          </p:cNvSpPr>
          <p:nvPr>
            <p:ph type="sldNum" idx="12"/>
          </p:nvPr>
        </p:nvSpPr>
        <p:spPr>
          <a:xfrm>
            <a:off x="8610600" y="635635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9898F"/>
                </a:solidFill>
              </a:defRPr>
            </a:lvl1pPr>
            <a:lvl2pPr marL="0" lvl="1" indent="0" algn="r">
              <a:spcBef>
                <a:spcPts val="0"/>
              </a:spcBef>
              <a:buNone/>
              <a:defRPr>
                <a:solidFill>
                  <a:srgbClr val="89898F"/>
                </a:solidFill>
              </a:defRPr>
            </a:lvl2pPr>
            <a:lvl3pPr marL="0" lvl="2" indent="0" algn="r">
              <a:spcBef>
                <a:spcPts val="0"/>
              </a:spcBef>
              <a:buNone/>
              <a:defRPr>
                <a:solidFill>
                  <a:srgbClr val="89898F"/>
                </a:solidFill>
              </a:defRPr>
            </a:lvl3pPr>
            <a:lvl4pPr marL="0" lvl="3" indent="0" algn="r">
              <a:spcBef>
                <a:spcPts val="0"/>
              </a:spcBef>
              <a:buNone/>
              <a:defRPr>
                <a:solidFill>
                  <a:srgbClr val="89898F"/>
                </a:solidFill>
              </a:defRPr>
            </a:lvl4pPr>
            <a:lvl5pPr marL="0" lvl="4" indent="0" algn="r">
              <a:spcBef>
                <a:spcPts val="0"/>
              </a:spcBef>
              <a:buNone/>
              <a:defRPr>
                <a:solidFill>
                  <a:srgbClr val="89898F"/>
                </a:solidFill>
              </a:defRPr>
            </a:lvl5pPr>
            <a:lvl6pPr marL="0" lvl="5" indent="0" algn="r">
              <a:spcBef>
                <a:spcPts val="0"/>
              </a:spcBef>
              <a:buNone/>
              <a:defRPr>
                <a:solidFill>
                  <a:srgbClr val="89898F"/>
                </a:solidFill>
              </a:defRPr>
            </a:lvl6pPr>
            <a:lvl7pPr marL="0" lvl="6" indent="0" algn="r">
              <a:spcBef>
                <a:spcPts val="0"/>
              </a:spcBef>
              <a:buNone/>
              <a:defRPr>
                <a:solidFill>
                  <a:srgbClr val="89898F"/>
                </a:solidFill>
              </a:defRPr>
            </a:lvl7pPr>
            <a:lvl8pPr marL="0" lvl="7" indent="0" algn="r">
              <a:spcBef>
                <a:spcPts val="0"/>
              </a:spcBef>
              <a:buNone/>
              <a:defRPr>
                <a:solidFill>
                  <a:srgbClr val="89898F"/>
                </a:solidFill>
              </a:defRPr>
            </a:lvl8pPr>
            <a:lvl9pPr marL="0" lvl="8" indent="0" algn="r">
              <a:spcBef>
                <a:spcPts val="0"/>
              </a:spcBef>
              <a:buNone/>
              <a:defRPr>
                <a:solidFill>
                  <a:srgbClr val="89898F"/>
                </a:solidFill>
              </a:defRPr>
            </a:lvl9pPr>
          </a:lstStyle>
          <a:p>
            <a:fld id="{74173D16-59B5-4D12-BAB3-58AFB423AF04}" type="slidenum">
              <a:rPr lang="en-US" smtClean="0"/>
              <a:t>‹#›</a:t>
            </a:fld>
            <a:endParaRPr lang="en-US"/>
          </a:p>
        </p:txBody>
      </p:sp>
    </p:spTree>
    <p:extLst>
      <p:ext uri="{BB962C8B-B14F-4D97-AF65-F5344CB8AC3E}">
        <p14:creationId xmlns:p14="http://schemas.microsoft.com/office/powerpoint/2010/main" val="345550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theme" Target="../theme/theme5.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theme" Target="../theme/theme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B1E3D"/>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3300"/>
              <a:buFont typeface="Source Sans Pro"/>
              <a:buNone/>
              <a:defRPr sz="3300" b="0" i="0" u="none" strike="noStrike" cap="none">
                <a:solidFill>
                  <a:schemeClr val="dk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361950" algn="l" rtl="0">
              <a:lnSpc>
                <a:spcPct val="90000"/>
              </a:lnSpc>
              <a:spcBef>
                <a:spcPts val="751"/>
              </a:spcBef>
              <a:spcAft>
                <a:spcPts val="0"/>
              </a:spcAft>
              <a:buClr>
                <a:schemeClr val="dk1"/>
              </a:buClr>
              <a:buSzPts val="2100"/>
              <a:buFont typeface="Arial"/>
              <a:buChar char="•"/>
              <a:defRPr sz="2100" b="0" i="0" u="none" strike="noStrike" cap="none">
                <a:solidFill>
                  <a:schemeClr val="dk1"/>
                </a:solidFill>
                <a:latin typeface="Source Sans Pro"/>
                <a:ea typeface="Source Sans Pro"/>
                <a:cs typeface="Source Sans Pro"/>
                <a:sym typeface="Source Sans Pro"/>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Source Sans Pro"/>
                <a:ea typeface="Source Sans Pro"/>
                <a:cs typeface="Source Sans Pro"/>
                <a:sym typeface="Source Sans Pro"/>
              </a:defRPr>
            </a:lvl3pPr>
            <a:lvl4pPr marL="1828800" marR="0" lvl="3" indent="-314388" algn="l" rtl="0">
              <a:lnSpc>
                <a:spcPct val="90000"/>
              </a:lnSpc>
              <a:spcBef>
                <a:spcPts val="375"/>
              </a:spcBef>
              <a:spcAft>
                <a:spcPts val="0"/>
              </a:spcAft>
              <a:buClr>
                <a:schemeClr val="dk1"/>
              </a:buClr>
              <a:buSzPts val="1351"/>
              <a:buFont typeface="Arial"/>
              <a:buChar char="•"/>
              <a:defRPr sz="1351" b="0" i="0" u="none" strike="noStrike" cap="none">
                <a:solidFill>
                  <a:schemeClr val="dk1"/>
                </a:solidFill>
                <a:latin typeface="Source Sans Pro"/>
                <a:ea typeface="Source Sans Pro"/>
                <a:cs typeface="Source Sans Pro"/>
                <a:sym typeface="Source Sans Pro"/>
              </a:defRPr>
            </a:lvl4pPr>
            <a:lvl5pPr marL="2286000" marR="0" lvl="4" indent="-314388" algn="l" rtl="0">
              <a:lnSpc>
                <a:spcPct val="90000"/>
              </a:lnSpc>
              <a:spcBef>
                <a:spcPts val="375"/>
              </a:spcBef>
              <a:spcAft>
                <a:spcPts val="0"/>
              </a:spcAft>
              <a:buClr>
                <a:schemeClr val="dk1"/>
              </a:buClr>
              <a:buSzPts val="1351"/>
              <a:buFont typeface="Arial"/>
              <a:buChar char="•"/>
              <a:defRPr sz="1351" b="0" i="0" u="none" strike="noStrike" cap="none">
                <a:solidFill>
                  <a:schemeClr val="dk1"/>
                </a:solidFill>
                <a:latin typeface="Source Sans Pro"/>
                <a:ea typeface="Source Sans Pro"/>
                <a:cs typeface="Source Sans Pro"/>
                <a:sym typeface="Source Sans Pro"/>
              </a:defRPr>
            </a:lvl5pPr>
            <a:lvl6pPr marL="2743200" marR="0" lvl="5" indent="-314388" algn="l" rtl="0">
              <a:lnSpc>
                <a:spcPct val="90000"/>
              </a:lnSpc>
              <a:spcBef>
                <a:spcPts val="375"/>
              </a:spcBef>
              <a:spcAft>
                <a:spcPts val="0"/>
              </a:spcAft>
              <a:buClr>
                <a:schemeClr val="dk1"/>
              </a:buClr>
              <a:buSzPts val="1351"/>
              <a:buFont typeface="Arial"/>
              <a:buChar char="•"/>
              <a:defRPr sz="1351" b="0" i="0" u="none" strike="noStrike" cap="none">
                <a:solidFill>
                  <a:schemeClr val="dk1"/>
                </a:solidFill>
                <a:latin typeface="Source Sans Pro"/>
                <a:ea typeface="Source Sans Pro"/>
                <a:cs typeface="Source Sans Pro"/>
                <a:sym typeface="Source Sans Pro"/>
              </a:defRPr>
            </a:lvl6pPr>
            <a:lvl7pPr marL="3200400" marR="0" lvl="6" indent="-314388" algn="l" rtl="0">
              <a:lnSpc>
                <a:spcPct val="90000"/>
              </a:lnSpc>
              <a:spcBef>
                <a:spcPts val="375"/>
              </a:spcBef>
              <a:spcAft>
                <a:spcPts val="0"/>
              </a:spcAft>
              <a:buClr>
                <a:schemeClr val="dk1"/>
              </a:buClr>
              <a:buSzPts val="1351"/>
              <a:buFont typeface="Arial"/>
              <a:buChar char="•"/>
              <a:defRPr sz="1351" b="0" i="0" u="none" strike="noStrike" cap="none">
                <a:solidFill>
                  <a:schemeClr val="dk1"/>
                </a:solidFill>
                <a:latin typeface="Source Sans Pro"/>
                <a:ea typeface="Source Sans Pro"/>
                <a:cs typeface="Source Sans Pro"/>
                <a:sym typeface="Source Sans Pro"/>
              </a:defRPr>
            </a:lvl7pPr>
            <a:lvl8pPr marL="3657600" marR="0" lvl="7" indent="-314388" algn="l" rtl="0">
              <a:lnSpc>
                <a:spcPct val="90000"/>
              </a:lnSpc>
              <a:spcBef>
                <a:spcPts val="375"/>
              </a:spcBef>
              <a:spcAft>
                <a:spcPts val="0"/>
              </a:spcAft>
              <a:buClr>
                <a:schemeClr val="dk1"/>
              </a:buClr>
              <a:buSzPts val="1351"/>
              <a:buFont typeface="Arial"/>
              <a:buChar char="•"/>
              <a:defRPr sz="1351" b="0" i="0" u="none" strike="noStrike" cap="none">
                <a:solidFill>
                  <a:schemeClr val="dk1"/>
                </a:solidFill>
                <a:latin typeface="Source Sans Pro"/>
                <a:ea typeface="Source Sans Pro"/>
                <a:cs typeface="Source Sans Pro"/>
                <a:sym typeface="Source Sans Pro"/>
              </a:defRPr>
            </a:lvl8pPr>
            <a:lvl9pPr marL="4114800" marR="0" lvl="8" indent="-314388" algn="l" rtl="0">
              <a:lnSpc>
                <a:spcPct val="90000"/>
              </a:lnSpc>
              <a:spcBef>
                <a:spcPts val="375"/>
              </a:spcBef>
              <a:spcAft>
                <a:spcPts val="0"/>
              </a:spcAft>
              <a:buClr>
                <a:schemeClr val="dk1"/>
              </a:buClr>
              <a:buSzPts val="1351"/>
              <a:buFont typeface="Arial"/>
              <a:buChar char="•"/>
              <a:defRPr sz="1351" b="0" i="0" u="none" strike="noStrike" cap="none">
                <a:solidFill>
                  <a:schemeClr val="dk1"/>
                </a:solidFill>
                <a:latin typeface="Source Sans Pro"/>
                <a:ea typeface="Source Sans Pro"/>
                <a:cs typeface="Source Sans Pro"/>
                <a:sym typeface="Source Sans Pro"/>
              </a:defRPr>
            </a:lvl9pPr>
          </a:lstStyle>
          <a:p>
            <a:endParaRPr/>
          </a:p>
        </p:txBody>
      </p:sp>
      <p:sp>
        <p:nvSpPr>
          <p:cNvPr id="12" name="Google Shape;12;p1"/>
          <p:cNvSpPr txBox="1">
            <a:spLocks noGrp="1"/>
          </p:cNvSpPr>
          <p:nvPr>
            <p:ph type="dt" idx="10"/>
          </p:nvPr>
        </p:nvSpPr>
        <p:spPr>
          <a:xfrm>
            <a:off x="838200" y="6356356"/>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89898F"/>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fld id="{B1F2E8D4-4DBC-43E4-B92F-870D90C72F83}" type="datetimeFigureOut">
              <a:rPr lang="en-US" smtClean="0"/>
              <a:t>2/1/2021</a:t>
            </a:fld>
            <a:endParaRPr lang="en-US"/>
          </a:p>
        </p:txBody>
      </p:sp>
      <p:sp>
        <p:nvSpPr>
          <p:cNvPr id="13" name="Google Shape;13;p1"/>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b="0" i="0" u="none" strike="noStrike" cap="none">
                <a:solidFill>
                  <a:srgbClr val="89898F"/>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lang="en-US"/>
          </a:p>
        </p:txBody>
      </p:sp>
      <p:sp>
        <p:nvSpPr>
          <p:cNvPr id="14" name="Google Shape;14;p1"/>
          <p:cNvSpPr txBox="1">
            <a:spLocks noGrp="1"/>
          </p:cNvSpPr>
          <p:nvPr>
            <p:ph type="sldNum" idx="12"/>
          </p:nvPr>
        </p:nvSpPr>
        <p:spPr>
          <a:xfrm>
            <a:off x="8610600" y="6356356"/>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9898F"/>
                </a:solidFill>
                <a:latin typeface="Source Sans Pro"/>
                <a:ea typeface="Source Sans Pro"/>
                <a:cs typeface="Source Sans Pro"/>
                <a:sym typeface="Source Sans Pro"/>
              </a:defRPr>
            </a:lvl1pPr>
            <a:lvl2pPr marL="0" marR="0" lvl="1" indent="0" algn="r" rtl="0">
              <a:spcBef>
                <a:spcPts val="0"/>
              </a:spcBef>
              <a:buNone/>
              <a:defRPr sz="900" b="0" i="0" u="none" strike="noStrike" cap="none">
                <a:solidFill>
                  <a:srgbClr val="89898F"/>
                </a:solidFill>
                <a:latin typeface="Source Sans Pro"/>
                <a:ea typeface="Source Sans Pro"/>
                <a:cs typeface="Source Sans Pro"/>
                <a:sym typeface="Source Sans Pro"/>
              </a:defRPr>
            </a:lvl2pPr>
            <a:lvl3pPr marL="0" marR="0" lvl="2" indent="0" algn="r" rtl="0">
              <a:spcBef>
                <a:spcPts val="0"/>
              </a:spcBef>
              <a:buNone/>
              <a:defRPr sz="900" b="0" i="0" u="none" strike="noStrike" cap="none">
                <a:solidFill>
                  <a:srgbClr val="89898F"/>
                </a:solidFill>
                <a:latin typeface="Source Sans Pro"/>
                <a:ea typeface="Source Sans Pro"/>
                <a:cs typeface="Source Sans Pro"/>
                <a:sym typeface="Source Sans Pro"/>
              </a:defRPr>
            </a:lvl3pPr>
            <a:lvl4pPr marL="0" marR="0" lvl="3" indent="0" algn="r" rtl="0">
              <a:spcBef>
                <a:spcPts val="0"/>
              </a:spcBef>
              <a:buNone/>
              <a:defRPr sz="900" b="0" i="0" u="none" strike="noStrike" cap="none">
                <a:solidFill>
                  <a:srgbClr val="89898F"/>
                </a:solidFill>
                <a:latin typeface="Source Sans Pro"/>
                <a:ea typeface="Source Sans Pro"/>
                <a:cs typeface="Source Sans Pro"/>
                <a:sym typeface="Source Sans Pro"/>
              </a:defRPr>
            </a:lvl4pPr>
            <a:lvl5pPr marL="0" marR="0" lvl="4" indent="0" algn="r" rtl="0">
              <a:spcBef>
                <a:spcPts val="0"/>
              </a:spcBef>
              <a:buNone/>
              <a:defRPr sz="900" b="0" i="0" u="none" strike="noStrike" cap="none">
                <a:solidFill>
                  <a:srgbClr val="89898F"/>
                </a:solidFill>
                <a:latin typeface="Source Sans Pro"/>
                <a:ea typeface="Source Sans Pro"/>
                <a:cs typeface="Source Sans Pro"/>
                <a:sym typeface="Source Sans Pro"/>
              </a:defRPr>
            </a:lvl5pPr>
            <a:lvl6pPr marL="0" marR="0" lvl="5" indent="0" algn="r" rtl="0">
              <a:spcBef>
                <a:spcPts val="0"/>
              </a:spcBef>
              <a:buNone/>
              <a:defRPr sz="900" b="0" i="0" u="none" strike="noStrike" cap="none">
                <a:solidFill>
                  <a:srgbClr val="89898F"/>
                </a:solidFill>
                <a:latin typeface="Source Sans Pro"/>
                <a:ea typeface="Source Sans Pro"/>
                <a:cs typeface="Source Sans Pro"/>
                <a:sym typeface="Source Sans Pro"/>
              </a:defRPr>
            </a:lvl6pPr>
            <a:lvl7pPr marL="0" marR="0" lvl="6" indent="0" algn="r" rtl="0">
              <a:spcBef>
                <a:spcPts val="0"/>
              </a:spcBef>
              <a:buNone/>
              <a:defRPr sz="900" b="0" i="0" u="none" strike="noStrike" cap="none">
                <a:solidFill>
                  <a:srgbClr val="89898F"/>
                </a:solidFill>
                <a:latin typeface="Source Sans Pro"/>
                <a:ea typeface="Source Sans Pro"/>
                <a:cs typeface="Source Sans Pro"/>
                <a:sym typeface="Source Sans Pro"/>
              </a:defRPr>
            </a:lvl7pPr>
            <a:lvl8pPr marL="0" marR="0" lvl="7" indent="0" algn="r" rtl="0">
              <a:spcBef>
                <a:spcPts val="0"/>
              </a:spcBef>
              <a:buNone/>
              <a:defRPr sz="900" b="0" i="0" u="none" strike="noStrike" cap="none">
                <a:solidFill>
                  <a:srgbClr val="89898F"/>
                </a:solidFill>
                <a:latin typeface="Source Sans Pro"/>
                <a:ea typeface="Source Sans Pro"/>
                <a:cs typeface="Source Sans Pro"/>
                <a:sym typeface="Source Sans Pro"/>
              </a:defRPr>
            </a:lvl8pPr>
            <a:lvl9pPr marL="0" marR="0" lvl="8" indent="0" algn="r" rtl="0">
              <a:spcBef>
                <a:spcPts val="0"/>
              </a:spcBef>
              <a:buNone/>
              <a:defRPr sz="900" b="0" i="0" u="none" strike="noStrike" cap="none">
                <a:solidFill>
                  <a:srgbClr val="89898F"/>
                </a:solidFill>
                <a:latin typeface="Source Sans Pro"/>
                <a:ea typeface="Source Sans Pro"/>
                <a:cs typeface="Source Sans Pro"/>
                <a:sym typeface="Source Sans Pro"/>
              </a:defRPr>
            </a:lvl9pPr>
          </a:lstStyle>
          <a:p>
            <a:fld id="{74173D16-59B5-4D12-BAB3-58AFB423AF04}" type="slidenum">
              <a:rPr lang="en-US" smtClean="0"/>
              <a:t>‹#›</a:t>
            </a:fld>
            <a:endParaRPr lang="en-US"/>
          </a:p>
        </p:txBody>
      </p:sp>
    </p:spTree>
    <p:extLst>
      <p:ext uri="{BB962C8B-B14F-4D97-AF65-F5344CB8AC3E}">
        <p14:creationId xmlns:p14="http://schemas.microsoft.com/office/powerpoint/2010/main" val="90585401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360547C-E55E-4121-8C4E-517D1CF3359F}" type="datetimeFigureOut">
              <a:rPr lang="en-US" smtClean="0"/>
              <a:t>2/1/2021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55FA090-F8E9-4457-93F2-CC8DA3C71740}" type="slidenum">
              <a:rPr lang="en-US" smtClean="0"/>
              <a:t>‹#›</a:t>
            </a:fld>
            <a:endParaRPr lang="en-US"/>
          </a:p>
        </p:txBody>
      </p:sp>
    </p:spTree>
    <p:extLst>
      <p:ext uri="{BB962C8B-B14F-4D97-AF65-F5344CB8AC3E}">
        <p14:creationId xmlns:p14="http://schemas.microsoft.com/office/powerpoint/2010/main" val="236819394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C51254-5F99-409B-AC8D-6B4EC3239CB9}" type="datetime1">
              <a:rPr lang="en-US" smtClean="0">
                <a:solidFill>
                  <a:prstClr val="black">
                    <a:tint val="75000"/>
                  </a:prstClr>
                </a:solidFill>
              </a:rPr>
              <a:pPr/>
              <a:t>2/1/2021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5C99C-DC08-4935-9F8C-89A01A9438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783917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5244DD7-A795-4890-ACBB-7F35DAE787B8}" type="datetimeFigureOut">
              <a:rPr lang="en-US" smtClean="0">
                <a:solidFill>
                  <a:srgbClr val="1B1E3D">
                    <a:tint val="75000"/>
                  </a:srgbClr>
                </a:solidFill>
              </a:rPr>
              <a:pPr/>
              <a:t>2/1/2021</a:t>
            </a:fld>
            <a:endParaRPr lang="en-US">
              <a:solidFill>
                <a:srgbClr val="1B1E3D">
                  <a:tint val="75000"/>
                </a:srgb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srgbClr val="1B1E3D">
                  <a:tint val="75000"/>
                </a:srgb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FE0D30E-A685-4838-BF59-54BAFE4673F3}" type="slidenum">
              <a:rPr lang="en-US" smtClean="0">
                <a:solidFill>
                  <a:srgbClr val="1B1E3D">
                    <a:tint val="75000"/>
                  </a:srgbClr>
                </a:solidFill>
              </a:rPr>
              <a:pPr/>
              <a:t>‹#›</a:t>
            </a:fld>
            <a:endParaRPr lang="en-US">
              <a:solidFill>
                <a:srgbClr val="1B1E3D">
                  <a:tint val="75000"/>
                </a:srgbClr>
              </a:solidFill>
            </a:endParaRPr>
          </a:p>
        </p:txBody>
      </p:sp>
    </p:spTree>
    <p:extLst>
      <p:ext uri="{BB962C8B-B14F-4D97-AF65-F5344CB8AC3E}">
        <p14:creationId xmlns:p14="http://schemas.microsoft.com/office/powerpoint/2010/main" val="61465788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609600" y="1600205"/>
            <a:ext cx="109728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13"/>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3"/>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3"/>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00324916"/>
      </p:ext>
    </p:extLst>
  </p:cSld>
  <p:clrMap bg1="lt1" tx1="dk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0163E"/>
        </a:solidFill>
        <a:effectLst/>
      </p:bgPr>
    </p:bg>
    <p:spTree>
      <p:nvGrpSpPr>
        <p:cNvPr id="1" name="Shape 234"/>
        <p:cNvGrpSpPr/>
        <p:nvPr/>
      </p:nvGrpSpPr>
      <p:grpSpPr>
        <a:xfrm>
          <a:off x="0" y="0"/>
          <a:ext cx="0" cy="0"/>
          <a:chOff x="0" y="0"/>
          <a:chExt cx="0" cy="0"/>
        </a:xfrm>
      </p:grpSpPr>
      <p:sp>
        <p:nvSpPr>
          <p:cNvPr id="235" name="Google Shape;235;p37"/>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1857"/>
              <a:buFont typeface="Source Sans Pro"/>
              <a:buNone/>
              <a:defRPr sz="1857" b="0" i="0" u="none" strike="noStrike" cap="none">
                <a:solidFill>
                  <a:schemeClr val="dk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6" name="Google Shape;236;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303657" algn="l" rtl="0">
              <a:lnSpc>
                <a:spcPct val="90000"/>
              </a:lnSpc>
              <a:spcBef>
                <a:spcPts val="422"/>
              </a:spcBef>
              <a:spcAft>
                <a:spcPts val="0"/>
              </a:spcAft>
              <a:buClr>
                <a:schemeClr val="dk1"/>
              </a:buClr>
              <a:buSzPts val="1182"/>
              <a:buFont typeface="Arial"/>
              <a:buChar char="•"/>
              <a:defRPr sz="1182" b="0" i="0" u="none" strike="noStrike" cap="none">
                <a:solidFill>
                  <a:schemeClr val="dk1"/>
                </a:solidFill>
                <a:latin typeface="Source Sans Pro"/>
                <a:ea typeface="Source Sans Pro"/>
                <a:cs typeface="Source Sans Pro"/>
                <a:sym typeface="Source Sans Pro"/>
              </a:defRPr>
            </a:lvl1pPr>
            <a:lvl2pPr marL="914400" marR="0" lvl="1" indent="-292989" algn="l" rtl="0">
              <a:lnSpc>
                <a:spcPct val="90000"/>
              </a:lnSpc>
              <a:spcBef>
                <a:spcPts val="211"/>
              </a:spcBef>
              <a:spcAft>
                <a:spcPts val="0"/>
              </a:spcAft>
              <a:buClr>
                <a:schemeClr val="dk1"/>
              </a:buClr>
              <a:buSzPts val="1014"/>
              <a:buFont typeface="Arial"/>
              <a:buChar char="•"/>
              <a:defRPr sz="1014" b="0" i="0" u="none" strike="noStrike" cap="none">
                <a:solidFill>
                  <a:schemeClr val="dk1"/>
                </a:solidFill>
                <a:latin typeface="Source Sans Pro"/>
                <a:ea typeface="Source Sans Pro"/>
                <a:cs typeface="Source Sans Pro"/>
                <a:sym typeface="Source Sans Pro"/>
              </a:defRPr>
            </a:lvl2pPr>
            <a:lvl3pPr marL="1371600" marR="0" lvl="2" indent="-282194" algn="l" rtl="0">
              <a:lnSpc>
                <a:spcPct val="90000"/>
              </a:lnSpc>
              <a:spcBef>
                <a:spcPts val="211"/>
              </a:spcBef>
              <a:spcAft>
                <a:spcPts val="0"/>
              </a:spcAft>
              <a:buClr>
                <a:schemeClr val="dk1"/>
              </a:buClr>
              <a:buSzPts val="844"/>
              <a:buFont typeface="Arial"/>
              <a:buChar char="•"/>
              <a:defRPr sz="843" b="0" i="0" u="none" strike="noStrike" cap="none">
                <a:solidFill>
                  <a:schemeClr val="dk1"/>
                </a:solidFill>
                <a:latin typeface="Source Sans Pro"/>
                <a:ea typeface="Source Sans Pro"/>
                <a:cs typeface="Source Sans Pro"/>
                <a:sym typeface="Source Sans Pro"/>
              </a:defRPr>
            </a:lvl3pPr>
            <a:lvl4pPr marL="1828800" marR="0" lvl="3" indent="-276860" algn="l" rtl="0">
              <a:lnSpc>
                <a:spcPct val="90000"/>
              </a:lnSpc>
              <a:spcBef>
                <a:spcPts val="211"/>
              </a:spcBef>
              <a:spcAft>
                <a:spcPts val="0"/>
              </a:spcAft>
              <a:buClr>
                <a:schemeClr val="dk1"/>
              </a:buClr>
              <a:buSzPts val="760"/>
              <a:buFont typeface="Arial"/>
              <a:buChar char="•"/>
              <a:defRPr sz="760" b="0" i="0" u="none" strike="noStrike" cap="none">
                <a:solidFill>
                  <a:schemeClr val="dk1"/>
                </a:solidFill>
                <a:latin typeface="Source Sans Pro"/>
                <a:ea typeface="Source Sans Pro"/>
                <a:cs typeface="Source Sans Pro"/>
                <a:sym typeface="Source Sans Pro"/>
              </a:defRPr>
            </a:lvl4pPr>
            <a:lvl5pPr marL="2286000" marR="0" lvl="4" indent="-276860" algn="l" rtl="0">
              <a:lnSpc>
                <a:spcPct val="90000"/>
              </a:lnSpc>
              <a:spcBef>
                <a:spcPts val="211"/>
              </a:spcBef>
              <a:spcAft>
                <a:spcPts val="0"/>
              </a:spcAft>
              <a:buClr>
                <a:schemeClr val="dk1"/>
              </a:buClr>
              <a:buSzPts val="760"/>
              <a:buFont typeface="Arial"/>
              <a:buChar char="•"/>
              <a:defRPr sz="760" b="0" i="0" u="none" strike="noStrike" cap="none">
                <a:solidFill>
                  <a:schemeClr val="dk1"/>
                </a:solidFill>
                <a:latin typeface="Source Sans Pro"/>
                <a:ea typeface="Source Sans Pro"/>
                <a:cs typeface="Source Sans Pro"/>
                <a:sym typeface="Source Sans Pro"/>
              </a:defRPr>
            </a:lvl5pPr>
            <a:lvl6pPr marL="2743200" marR="0" lvl="5" indent="-276860" algn="l" rtl="0">
              <a:lnSpc>
                <a:spcPct val="90000"/>
              </a:lnSpc>
              <a:spcBef>
                <a:spcPts val="211"/>
              </a:spcBef>
              <a:spcAft>
                <a:spcPts val="0"/>
              </a:spcAft>
              <a:buClr>
                <a:schemeClr val="dk1"/>
              </a:buClr>
              <a:buSzPts val="760"/>
              <a:buFont typeface="Arial"/>
              <a:buChar char="•"/>
              <a:defRPr sz="760" b="0" i="0" u="none" strike="noStrike" cap="none">
                <a:solidFill>
                  <a:schemeClr val="dk1"/>
                </a:solidFill>
                <a:latin typeface="Source Sans Pro"/>
                <a:ea typeface="Source Sans Pro"/>
                <a:cs typeface="Source Sans Pro"/>
                <a:sym typeface="Source Sans Pro"/>
              </a:defRPr>
            </a:lvl6pPr>
            <a:lvl7pPr marL="3200400" marR="0" lvl="6" indent="-276860" algn="l" rtl="0">
              <a:lnSpc>
                <a:spcPct val="90000"/>
              </a:lnSpc>
              <a:spcBef>
                <a:spcPts val="211"/>
              </a:spcBef>
              <a:spcAft>
                <a:spcPts val="0"/>
              </a:spcAft>
              <a:buClr>
                <a:schemeClr val="dk1"/>
              </a:buClr>
              <a:buSzPts val="760"/>
              <a:buFont typeface="Arial"/>
              <a:buChar char="•"/>
              <a:defRPr sz="760" b="0" i="0" u="none" strike="noStrike" cap="none">
                <a:solidFill>
                  <a:schemeClr val="dk1"/>
                </a:solidFill>
                <a:latin typeface="Source Sans Pro"/>
                <a:ea typeface="Source Sans Pro"/>
                <a:cs typeface="Source Sans Pro"/>
                <a:sym typeface="Source Sans Pro"/>
              </a:defRPr>
            </a:lvl7pPr>
            <a:lvl8pPr marL="3657600" marR="0" lvl="7" indent="-276859" algn="l" rtl="0">
              <a:lnSpc>
                <a:spcPct val="90000"/>
              </a:lnSpc>
              <a:spcBef>
                <a:spcPts val="211"/>
              </a:spcBef>
              <a:spcAft>
                <a:spcPts val="0"/>
              </a:spcAft>
              <a:buClr>
                <a:schemeClr val="dk1"/>
              </a:buClr>
              <a:buSzPts val="760"/>
              <a:buFont typeface="Arial"/>
              <a:buChar char="•"/>
              <a:defRPr sz="760" b="0" i="0" u="none" strike="noStrike" cap="none">
                <a:solidFill>
                  <a:schemeClr val="dk1"/>
                </a:solidFill>
                <a:latin typeface="Source Sans Pro"/>
                <a:ea typeface="Source Sans Pro"/>
                <a:cs typeface="Source Sans Pro"/>
                <a:sym typeface="Source Sans Pro"/>
              </a:defRPr>
            </a:lvl8pPr>
            <a:lvl9pPr marL="4114800" marR="0" lvl="8" indent="-276859" algn="l" rtl="0">
              <a:lnSpc>
                <a:spcPct val="90000"/>
              </a:lnSpc>
              <a:spcBef>
                <a:spcPts val="211"/>
              </a:spcBef>
              <a:spcAft>
                <a:spcPts val="0"/>
              </a:spcAft>
              <a:buClr>
                <a:schemeClr val="dk1"/>
              </a:buClr>
              <a:buSzPts val="760"/>
              <a:buFont typeface="Arial"/>
              <a:buChar char="•"/>
              <a:defRPr sz="760" b="0" i="0" u="none" strike="noStrike" cap="none">
                <a:solidFill>
                  <a:schemeClr val="dk1"/>
                </a:solidFill>
                <a:latin typeface="Source Sans Pro"/>
                <a:ea typeface="Source Sans Pro"/>
                <a:cs typeface="Source Sans Pro"/>
                <a:sym typeface="Source Sans Pro"/>
              </a:defRPr>
            </a:lvl9pPr>
          </a:lstStyle>
          <a:p>
            <a:endParaRPr/>
          </a:p>
        </p:txBody>
      </p:sp>
      <p:sp>
        <p:nvSpPr>
          <p:cNvPr id="237" name="Google Shape;237;p37"/>
          <p:cNvSpPr txBox="1">
            <a:spLocks noGrp="1"/>
          </p:cNvSpPr>
          <p:nvPr>
            <p:ph type="dt" idx="10"/>
          </p:nvPr>
        </p:nvSpPr>
        <p:spPr>
          <a:xfrm>
            <a:off x="838200" y="635636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506">
                <a:solidFill>
                  <a:srgbClr val="89898F"/>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238" name="Google Shape;238;p37"/>
          <p:cNvSpPr txBox="1">
            <a:spLocks noGrp="1"/>
          </p:cNvSpPr>
          <p:nvPr>
            <p:ph type="ftr" idx="11"/>
          </p:nvPr>
        </p:nvSpPr>
        <p:spPr>
          <a:xfrm>
            <a:off x="4038600" y="635636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506">
                <a:solidFill>
                  <a:srgbClr val="89898F"/>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239" name="Google Shape;239;p37"/>
          <p:cNvSpPr txBox="1">
            <a:spLocks noGrp="1"/>
          </p:cNvSpPr>
          <p:nvPr>
            <p:ph type="sldNum" idx="12"/>
          </p:nvPr>
        </p:nvSpPr>
        <p:spPr>
          <a:xfrm>
            <a:off x="8610600" y="635636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506">
                <a:solidFill>
                  <a:srgbClr val="89898F"/>
                </a:solidFill>
                <a:latin typeface="Source Sans Pro"/>
                <a:ea typeface="Source Sans Pro"/>
                <a:cs typeface="Source Sans Pro"/>
                <a:sym typeface="Source Sans Pro"/>
              </a:defRPr>
            </a:lvl1pPr>
            <a:lvl2pPr marL="0" marR="0" lvl="1" indent="0" algn="r" rtl="0">
              <a:spcBef>
                <a:spcPts val="0"/>
              </a:spcBef>
              <a:buNone/>
              <a:defRPr sz="506">
                <a:solidFill>
                  <a:srgbClr val="89898F"/>
                </a:solidFill>
                <a:latin typeface="Source Sans Pro"/>
                <a:ea typeface="Source Sans Pro"/>
                <a:cs typeface="Source Sans Pro"/>
                <a:sym typeface="Source Sans Pro"/>
              </a:defRPr>
            </a:lvl2pPr>
            <a:lvl3pPr marL="0" marR="0" lvl="2" indent="0" algn="r" rtl="0">
              <a:spcBef>
                <a:spcPts val="0"/>
              </a:spcBef>
              <a:buNone/>
              <a:defRPr sz="506">
                <a:solidFill>
                  <a:srgbClr val="89898F"/>
                </a:solidFill>
                <a:latin typeface="Source Sans Pro"/>
                <a:ea typeface="Source Sans Pro"/>
                <a:cs typeface="Source Sans Pro"/>
                <a:sym typeface="Source Sans Pro"/>
              </a:defRPr>
            </a:lvl3pPr>
            <a:lvl4pPr marL="0" marR="0" lvl="3" indent="0" algn="r" rtl="0">
              <a:spcBef>
                <a:spcPts val="0"/>
              </a:spcBef>
              <a:buNone/>
              <a:defRPr sz="506">
                <a:solidFill>
                  <a:srgbClr val="89898F"/>
                </a:solidFill>
                <a:latin typeface="Source Sans Pro"/>
                <a:ea typeface="Source Sans Pro"/>
                <a:cs typeface="Source Sans Pro"/>
                <a:sym typeface="Source Sans Pro"/>
              </a:defRPr>
            </a:lvl4pPr>
            <a:lvl5pPr marL="0" marR="0" lvl="4" indent="0" algn="r" rtl="0">
              <a:spcBef>
                <a:spcPts val="0"/>
              </a:spcBef>
              <a:buNone/>
              <a:defRPr sz="506">
                <a:solidFill>
                  <a:srgbClr val="89898F"/>
                </a:solidFill>
                <a:latin typeface="Source Sans Pro"/>
                <a:ea typeface="Source Sans Pro"/>
                <a:cs typeface="Source Sans Pro"/>
                <a:sym typeface="Source Sans Pro"/>
              </a:defRPr>
            </a:lvl5pPr>
            <a:lvl6pPr marL="0" marR="0" lvl="5" indent="0" algn="r" rtl="0">
              <a:spcBef>
                <a:spcPts val="0"/>
              </a:spcBef>
              <a:buNone/>
              <a:defRPr sz="506">
                <a:solidFill>
                  <a:srgbClr val="89898F"/>
                </a:solidFill>
                <a:latin typeface="Source Sans Pro"/>
                <a:ea typeface="Source Sans Pro"/>
                <a:cs typeface="Source Sans Pro"/>
                <a:sym typeface="Source Sans Pro"/>
              </a:defRPr>
            </a:lvl6pPr>
            <a:lvl7pPr marL="0" marR="0" lvl="6" indent="0" algn="r" rtl="0">
              <a:spcBef>
                <a:spcPts val="0"/>
              </a:spcBef>
              <a:buNone/>
              <a:defRPr sz="506">
                <a:solidFill>
                  <a:srgbClr val="89898F"/>
                </a:solidFill>
                <a:latin typeface="Source Sans Pro"/>
                <a:ea typeface="Source Sans Pro"/>
                <a:cs typeface="Source Sans Pro"/>
                <a:sym typeface="Source Sans Pro"/>
              </a:defRPr>
            </a:lvl7pPr>
            <a:lvl8pPr marL="0" marR="0" lvl="7" indent="0" algn="r" rtl="0">
              <a:spcBef>
                <a:spcPts val="0"/>
              </a:spcBef>
              <a:buNone/>
              <a:defRPr sz="506">
                <a:solidFill>
                  <a:srgbClr val="89898F"/>
                </a:solidFill>
                <a:latin typeface="Source Sans Pro"/>
                <a:ea typeface="Source Sans Pro"/>
                <a:cs typeface="Source Sans Pro"/>
                <a:sym typeface="Source Sans Pro"/>
              </a:defRPr>
            </a:lvl8pPr>
            <a:lvl9pPr marL="0" marR="0" lvl="8" indent="0" algn="r" rtl="0">
              <a:spcBef>
                <a:spcPts val="0"/>
              </a:spcBef>
              <a:buNone/>
              <a:defRPr sz="506">
                <a:solidFill>
                  <a:srgbClr val="89898F"/>
                </a:solidFill>
                <a:latin typeface="Source Sans Pro"/>
                <a:ea typeface="Source Sans Pro"/>
                <a:cs typeface="Source Sans Pro"/>
                <a:sym typeface="Source Sans Pro"/>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74505318"/>
      </p:ext>
    </p:extLst>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6.sv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hyperlink" Target="http://www.2civility.org/" TargetMode="External"/><Relationship Id="rId4" Type="http://schemas.openxmlformats.org/officeDocument/2006/relationships/hyperlink" Target="mailto:Jayne.Reardon@2civility.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support.zoom.us/hc/en-us/articles/205677665-Sharing-a-whiteboard"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0BF2B-CF88-4DB7-BEE9-0256B8D6BBEE}"/>
              </a:ext>
            </a:extLst>
          </p:cNvPr>
          <p:cNvSpPr>
            <a:spLocks noGrp="1"/>
          </p:cNvSpPr>
          <p:nvPr>
            <p:ph type="ctrTitle"/>
          </p:nvPr>
        </p:nvSpPr>
        <p:spPr>
          <a:xfrm>
            <a:off x="414866" y="1363135"/>
            <a:ext cx="11362267" cy="1655763"/>
          </a:xfrm>
        </p:spPr>
        <p:txBody>
          <a:bodyPr/>
          <a:lstStyle/>
          <a:p>
            <a:r>
              <a:rPr lang="en-US" sz="4800" b="1" dirty="0">
                <a:solidFill>
                  <a:schemeClr val="bg1"/>
                </a:solidFill>
                <a:latin typeface="Arial Narrow" panose="020B0606020202030204" pitchFamily="34" charset="0"/>
              </a:rPr>
              <a:t>Sample Active Learning Session for a </a:t>
            </a:r>
            <a:br>
              <a:rPr lang="en-US" sz="4800" b="1" dirty="0">
                <a:solidFill>
                  <a:schemeClr val="bg1"/>
                </a:solidFill>
                <a:latin typeface="Arial Narrow" panose="020B0606020202030204" pitchFamily="34" charset="0"/>
              </a:rPr>
            </a:br>
            <a:r>
              <a:rPr lang="en-US" sz="4800" b="1" dirty="0">
                <a:solidFill>
                  <a:schemeClr val="bg1"/>
                </a:solidFill>
                <a:latin typeface="Arial Narrow" panose="020B0606020202030204" pitchFamily="34" charset="0"/>
              </a:rPr>
              <a:t>Small Group</a:t>
            </a:r>
          </a:p>
        </p:txBody>
      </p:sp>
      <p:pic>
        <p:nvPicPr>
          <p:cNvPr id="5" name="Picture 4" descr="A picture containing drawing&#10;&#10;Description automatically generated">
            <a:extLst>
              <a:ext uri="{FF2B5EF4-FFF2-40B4-BE49-F238E27FC236}">
                <a16:creationId xmlns:a16="http://schemas.microsoft.com/office/drawing/2014/main" id="{E4A6FF5D-3E99-4275-AEE1-101189ED48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2761" y="308376"/>
            <a:ext cx="3122172" cy="1207156"/>
          </a:xfrm>
          <a:prstGeom prst="rect">
            <a:avLst/>
          </a:prstGeom>
        </p:spPr>
      </p:pic>
      <p:sp>
        <p:nvSpPr>
          <p:cNvPr id="6" name="Subtitle 5">
            <a:extLst>
              <a:ext uri="{FF2B5EF4-FFF2-40B4-BE49-F238E27FC236}">
                <a16:creationId xmlns:a16="http://schemas.microsoft.com/office/drawing/2014/main" id="{204DFE2F-E8CF-4F44-AAE7-DB61E58D7CA6}"/>
              </a:ext>
            </a:extLst>
          </p:cNvPr>
          <p:cNvSpPr>
            <a:spLocks noGrp="1"/>
          </p:cNvSpPr>
          <p:nvPr>
            <p:ph type="subTitle" idx="1"/>
          </p:nvPr>
        </p:nvSpPr>
        <p:spPr/>
        <p:txBody>
          <a:bodyPr/>
          <a:lstStyle/>
          <a:p>
            <a:r>
              <a:rPr lang="en-US" sz="2800" i="1" dirty="0">
                <a:solidFill>
                  <a:schemeClr val="accent6">
                    <a:lumMod val="40000"/>
                    <a:lumOff val="60000"/>
                  </a:schemeClr>
                </a:solidFill>
                <a:latin typeface="Arial Narrow" panose="020B0606020202030204" pitchFamily="34" charset="0"/>
              </a:rPr>
              <a:t>These steps are not set in stone, so adapt as you see fit. The overall goal is that you are moving the group to reflect and contribute to the content, make decisions, and practice behaviors that they can apply after the session. </a:t>
            </a:r>
          </a:p>
          <a:p>
            <a:endParaRPr lang="en-US" dirty="0"/>
          </a:p>
        </p:txBody>
      </p:sp>
    </p:spTree>
    <p:extLst>
      <p:ext uri="{BB962C8B-B14F-4D97-AF65-F5344CB8AC3E}">
        <p14:creationId xmlns:p14="http://schemas.microsoft.com/office/powerpoint/2010/main" val="4240494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CFCC1-1DA9-4406-B850-47EF27EB6005}"/>
              </a:ext>
            </a:extLst>
          </p:cNvPr>
          <p:cNvSpPr>
            <a:spLocks noGrp="1"/>
          </p:cNvSpPr>
          <p:nvPr>
            <p:ph type="title"/>
          </p:nvPr>
        </p:nvSpPr>
        <p:spPr>
          <a:xfrm>
            <a:off x="482600" y="0"/>
            <a:ext cx="10515600" cy="1679171"/>
          </a:xfrm>
        </p:spPr>
        <p:txBody>
          <a:bodyPr/>
          <a:lstStyle/>
          <a:p>
            <a:r>
              <a:rPr lang="en-US" sz="4000" b="1" dirty="0">
                <a:solidFill>
                  <a:schemeClr val="accent1">
                    <a:lumMod val="60000"/>
                    <a:lumOff val="40000"/>
                  </a:schemeClr>
                </a:solidFill>
                <a:latin typeface="Arial Narrow" panose="020B0606020202030204" pitchFamily="34" charset="0"/>
              </a:rPr>
              <a:t>Solving the problem - Outline the problem to </a:t>
            </a:r>
            <a:br>
              <a:rPr lang="en-US" sz="4000" b="1" dirty="0">
                <a:solidFill>
                  <a:schemeClr val="accent1">
                    <a:lumMod val="60000"/>
                    <a:lumOff val="40000"/>
                  </a:schemeClr>
                </a:solidFill>
                <a:latin typeface="Arial Narrow" panose="020B0606020202030204" pitchFamily="34" charset="0"/>
              </a:rPr>
            </a:br>
            <a:r>
              <a:rPr lang="en-US" sz="4000" b="1" dirty="0">
                <a:solidFill>
                  <a:schemeClr val="accent1">
                    <a:lumMod val="60000"/>
                    <a:lumOff val="40000"/>
                  </a:schemeClr>
                </a:solidFill>
                <a:latin typeface="Arial Narrow" panose="020B0606020202030204" pitchFamily="34" charset="0"/>
              </a:rPr>
              <a:t>be solved</a:t>
            </a:r>
          </a:p>
        </p:txBody>
      </p:sp>
      <p:sp>
        <p:nvSpPr>
          <p:cNvPr id="3" name="Text Placeholder 2">
            <a:extLst>
              <a:ext uri="{FF2B5EF4-FFF2-40B4-BE49-F238E27FC236}">
                <a16:creationId xmlns:a16="http://schemas.microsoft.com/office/drawing/2014/main" id="{1E74CE0D-2D33-4021-B5FE-545D260F1C10}"/>
              </a:ext>
            </a:extLst>
          </p:cNvPr>
          <p:cNvSpPr txBox="1">
            <a:spLocks/>
          </p:cNvSpPr>
          <p:nvPr/>
        </p:nvSpPr>
        <p:spPr>
          <a:xfrm>
            <a:off x="838200" y="1679171"/>
            <a:ext cx="10515600" cy="1325563"/>
          </a:xfrm>
          <a:prstGeom prst="rect">
            <a:avLst/>
          </a:prstGeom>
        </p:spPr>
        <p:txBody>
          <a:bodyPr anchor="t"/>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14350" indent="-514350" fontAlgn="base">
              <a:buClr>
                <a:schemeClr val="accent1">
                  <a:lumMod val="40000"/>
                  <a:lumOff val="60000"/>
                </a:schemeClr>
              </a:buClr>
              <a:buFont typeface="+mj-lt"/>
              <a:buAutoNum type="arabicPeriod"/>
            </a:pPr>
            <a:r>
              <a:rPr lang="en-US" sz="2800" dirty="0">
                <a:solidFill>
                  <a:schemeClr val="bg1"/>
                </a:solidFill>
                <a:latin typeface="Arial Narrow"/>
              </a:rPr>
              <a:t>This is often achieved by hypothetical scenarios. The challenge is they may not resonate with the learners’ experiences and shouldn’t be binary choices or have a clear solution. Either way, the process of solving a hypothetical scenario is more important than the solution. </a:t>
            </a:r>
            <a:endParaRPr lang="en-US" sz="2800" dirty="0">
              <a:solidFill>
                <a:schemeClr val="bg1"/>
              </a:solidFill>
              <a:latin typeface="Arial Narrow" panose="020B0606020202030204" pitchFamily="34" charset="0"/>
            </a:endParaRPr>
          </a:p>
          <a:p>
            <a:pPr marL="514350" indent="-514350" fontAlgn="base">
              <a:buClr>
                <a:schemeClr val="accent1">
                  <a:lumMod val="40000"/>
                  <a:lumOff val="60000"/>
                </a:schemeClr>
              </a:buClr>
              <a:buFont typeface="+mj-lt"/>
              <a:buAutoNum type="arabicPeriod"/>
            </a:pPr>
            <a:endParaRPr lang="en-US" sz="2800" dirty="0">
              <a:solidFill>
                <a:schemeClr val="bg1"/>
              </a:solidFill>
              <a:latin typeface="Arial Narrow" panose="020B0606020202030204" pitchFamily="34" charset="0"/>
            </a:endParaRPr>
          </a:p>
          <a:p>
            <a:pPr marL="514350" indent="-514350" fontAlgn="base">
              <a:buClr>
                <a:schemeClr val="accent1">
                  <a:lumMod val="40000"/>
                  <a:lumOff val="60000"/>
                </a:schemeClr>
              </a:buClr>
              <a:buFont typeface="+mj-lt"/>
              <a:buAutoNum type="arabicPeriod"/>
            </a:pPr>
            <a:r>
              <a:rPr lang="en-US" sz="2800" dirty="0">
                <a:solidFill>
                  <a:schemeClr val="bg1"/>
                </a:solidFill>
                <a:latin typeface="Arial Narrow"/>
              </a:rPr>
              <a:t>An alternate approach could be focusing on the process and the considerations that lead to a decision. Set the group on an extended more ambiguous situation that doesn’t have a correct answer. The learning is in the development of the solution, not the solution itself.</a:t>
            </a:r>
          </a:p>
        </p:txBody>
      </p:sp>
    </p:spTree>
    <p:extLst>
      <p:ext uri="{BB962C8B-B14F-4D97-AF65-F5344CB8AC3E}">
        <p14:creationId xmlns:p14="http://schemas.microsoft.com/office/powerpoint/2010/main" val="1759801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CFCC1-1DA9-4406-B850-47EF27EB6005}"/>
              </a:ext>
            </a:extLst>
          </p:cNvPr>
          <p:cNvSpPr>
            <a:spLocks noGrp="1"/>
          </p:cNvSpPr>
          <p:nvPr>
            <p:ph type="title"/>
          </p:nvPr>
        </p:nvSpPr>
        <p:spPr>
          <a:xfrm>
            <a:off x="482600" y="0"/>
            <a:ext cx="10515600" cy="1679171"/>
          </a:xfrm>
        </p:spPr>
        <p:txBody>
          <a:bodyPr/>
          <a:lstStyle/>
          <a:p>
            <a:r>
              <a:rPr lang="en-US" sz="4000" b="1" dirty="0">
                <a:solidFill>
                  <a:schemeClr val="accent1">
                    <a:lumMod val="60000"/>
                    <a:lumOff val="40000"/>
                  </a:schemeClr>
                </a:solidFill>
                <a:latin typeface="Arial Narrow" panose="020B0606020202030204" pitchFamily="34" charset="0"/>
              </a:rPr>
              <a:t>Solving the problem - Outline the problem to </a:t>
            </a:r>
            <a:br>
              <a:rPr lang="en-US" sz="4000" b="1" dirty="0">
                <a:solidFill>
                  <a:schemeClr val="accent1">
                    <a:lumMod val="60000"/>
                    <a:lumOff val="40000"/>
                  </a:schemeClr>
                </a:solidFill>
                <a:latin typeface="Arial Narrow" panose="020B0606020202030204" pitchFamily="34" charset="0"/>
              </a:rPr>
            </a:br>
            <a:r>
              <a:rPr lang="en-US" sz="4000" b="1" dirty="0">
                <a:solidFill>
                  <a:schemeClr val="accent1">
                    <a:lumMod val="60000"/>
                    <a:lumOff val="40000"/>
                  </a:schemeClr>
                </a:solidFill>
                <a:latin typeface="Arial Narrow" panose="020B0606020202030204" pitchFamily="34" charset="0"/>
              </a:rPr>
              <a:t>be solved</a:t>
            </a:r>
          </a:p>
        </p:txBody>
      </p:sp>
      <p:sp>
        <p:nvSpPr>
          <p:cNvPr id="3" name="Text Placeholder 2">
            <a:extLst>
              <a:ext uri="{FF2B5EF4-FFF2-40B4-BE49-F238E27FC236}">
                <a16:creationId xmlns:a16="http://schemas.microsoft.com/office/drawing/2014/main" id="{1E74CE0D-2D33-4021-B5FE-545D260F1C10}"/>
              </a:ext>
            </a:extLst>
          </p:cNvPr>
          <p:cNvSpPr txBox="1">
            <a:spLocks/>
          </p:cNvSpPr>
          <p:nvPr/>
        </p:nvSpPr>
        <p:spPr>
          <a:xfrm>
            <a:off x="838200" y="1679171"/>
            <a:ext cx="10515600" cy="1325563"/>
          </a:xfrm>
          <a:prstGeom prst="rect">
            <a:avLst/>
          </a:prstGeom>
        </p:spPr>
        <p:txBody>
          <a:bodyPr anchor="t"/>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14350" indent="-514350" fontAlgn="base">
              <a:buClr>
                <a:schemeClr val="accent1">
                  <a:lumMod val="40000"/>
                  <a:lumOff val="60000"/>
                </a:schemeClr>
              </a:buClr>
              <a:buFont typeface="+mj-lt"/>
              <a:buAutoNum type="arabicPeriod"/>
            </a:pPr>
            <a:r>
              <a:rPr lang="en-US" sz="2800" dirty="0">
                <a:solidFill>
                  <a:schemeClr val="bg1"/>
                </a:solidFill>
                <a:latin typeface="Arial Narrow" panose="020B0606020202030204" pitchFamily="34" charset="0"/>
              </a:rPr>
              <a:t>In the case of personal behavior, participants can identify and practice based on their own situation. </a:t>
            </a:r>
          </a:p>
          <a:p>
            <a:pPr marL="971550" lvl="1" indent="-514350" fontAlgn="base">
              <a:buClr>
                <a:schemeClr val="accent1">
                  <a:lumMod val="40000"/>
                  <a:lumOff val="60000"/>
                </a:schemeClr>
              </a:buClr>
              <a:buFont typeface="Arial" panose="020B0604020202020204" pitchFamily="34" charset="0"/>
              <a:buChar char="•"/>
            </a:pPr>
            <a:r>
              <a:rPr lang="en-US" sz="2800" dirty="0">
                <a:solidFill>
                  <a:schemeClr val="bg1"/>
                </a:solidFill>
                <a:latin typeface="Arial Narrow" panose="020B0606020202030204" pitchFamily="34" charset="0"/>
              </a:rPr>
              <a:t>For example, ask everyone to pull up their calendar for the next four weeks and delegate tasks, reprioritize events, and schedule time to maximize well-being. </a:t>
            </a:r>
          </a:p>
          <a:p>
            <a:pPr marL="971550" lvl="1" indent="-514350" fontAlgn="base">
              <a:buClr>
                <a:schemeClr val="accent1">
                  <a:lumMod val="40000"/>
                  <a:lumOff val="60000"/>
                </a:schemeClr>
              </a:buClr>
              <a:buFont typeface="+mj-lt"/>
              <a:buAutoNum type="arabicPeriod"/>
            </a:pPr>
            <a:endParaRPr lang="en-US" sz="2800" dirty="0">
              <a:solidFill>
                <a:schemeClr val="bg1"/>
              </a:solidFill>
              <a:latin typeface="Arial Narrow" panose="020B0606020202030204" pitchFamily="34" charset="0"/>
            </a:endParaRPr>
          </a:p>
          <a:p>
            <a:pPr marL="514350" indent="-514350" fontAlgn="base">
              <a:buClr>
                <a:schemeClr val="accent1">
                  <a:lumMod val="40000"/>
                  <a:lumOff val="60000"/>
                </a:schemeClr>
              </a:buClr>
              <a:buFont typeface="+mj-lt"/>
              <a:buAutoNum type="arabicPeriod"/>
            </a:pPr>
            <a:r>
              <a:rPr lang="en-US" sz="2800" dirty="0">
                <a:solidFill>
                  <a:schemeClr val="bg1"/>
                </a:solidFill>
                <a:latin typeface="Arial Narrow" panose="020B0606020202030204" pitchFamily="34" charset="0"/>
              </a:rPr>
              <a:t>For in-house or homogenous teams, this can be a policy or procedural change, identifying issues or organizational barriers, or establishing new processes to address the issue moving forward. </a:t>
            </a:r>
          </a:p>
        </p:txBody>
      </p:sp>
    </p:spTree>
    <p:extLst>
      <p:ext uri="{BB962C8B-B14F-4D97-AF65-F5344CB8AC3E}">
        <p14:creationId xmlns:p14="http://schemas.microsoft.com/office/powerpoint/2010/main" val="3811314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CFCC1-1DA9-4406-B850-47EF27EB6005}"/>
              </a:ext>
            </a:extLst>
          </p:cNvPr>
          <p:cNvSpPr>
            <a:spLocks noGrp="1"/>
          </p:cNvSpPr>
          <p:nvPr>
            <p:ph type="title"/>
          </p:nvPr>
        </p:nvSpPr>
        <p:spPr>
          <a:xfrm>
            <a:off x="482600" y="0"/>
            <a:ext cx="10515600" cy="1679171"/>
          </a:xfrm>
        </p:spPr>
        <p:txBody>
          <a:bodyPr/>
          <a:lstStyle/>
          <a:p>
            <a:r>
              <a:rPr lang="en-US" sz="4000" b="1" dirty="0">
                <a:solidFill>
                  <a:schemeClr val="accent1">
                    <a:lumMod val="60000"/>
                    <a:lumOff val="40000"/>
                  </a:schemeClr>
                </a:solidFill>
                <a:latin typeface="Arial Narrow" panose="020B0606020202030204" pitchFamily="34" charset="0"/>
              </a:rPr>
              <a:t>Solving the problem - Group work to develop solution</a:t>
            </a:r>
          </a:p>
        </p:txBody>
      </p:sp>
      <p:sp>
        <p:nvSpPr>
          <p:cNvPr id="3" name="Text Placeholder 2">
            <a:extLst>
              <a:ext uri="{FF2B5EF4-FFF2-40B4-BE49-F238E27FC236}">
                <a16:creationId xmlns:a16="http://schemas.microsoft.com/office/drawing/2014/main" id="{1E74CE0D-2D33-4021-B5FE-545D260F1C10}"/>
              </a:ext>
            </a:extLst>
          </p:cNvPr>
          <p:cNvSpPr txBox="1">
            <a:spLocks/>
          </p:cNvSpPr>
          <p:nvPr/>
        </p:nvSpPr>
        <p:spPr>
          <a:xfrm>
            <a:off x="838200" y="1679171"/>
            <a:ext cx="10515600" cy="1325563"/>
          </a:xfrm>
          <a:prstGeom prst="rect">
            <a:avLst/>
          </a:prstGeom>
        </p:spPr>
        <p:txBody>
          <a:bodyPr anchor="t"/>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14350" indent="-514350" fontAlgn="base">
              <a:buClr>
                <a:schemeClr val="accent1">
                  <a:lumMod val="40000"/>
                  <a:lumOff val="60000"/>
                </a:schemeClr>
              </a:buClr>
              <a:buFont typeface="+mj-lt"/>
              <a:buAutoNum type="arabicPeriod"/>
            </a:pPr>
            <a:r>
              <a:rPr lang="en-US" sz="2800" dirty="0">
                <a:solidFill>
                  <a:schemeClr val="bg1"/>
                </a:solidFill>
                <a:latin typeface="Arial Narrow"/>
              </a:rPr>
              <a:t>This is the hardest part for lecturers: stepping back. Set the rules for group work and then leave the group alone to work on the challenge using the resources they have. </a:t>
            </a:r>
            <a:endParaRPr lang="en-US" sz="2800" dirty="0">
              <a:solidFill>
                <a:schemeClr val="bg1"/>
              </a:solidFill>
              <a:latin typeface="Arial Narrow" panose="020B0606020202030204" pitchFamily="34" charset="0"/>
            </a:endParaRPr>
          </a:p>
          <a:p>
            <a:pPr marL="514350" indent="-514350" fontAlgn="base">
              <a:buClr>
                <a:schemeClr val="accent1">
                  <a:lumMod val="40000"/>
                  <a:lumOff val="60000"/>
                </a:schemeClr>
              </a:buClr>
              <a:buFont typeface="+mj-lt"/>
              <a:buAutoNum type="arabicPeriod"/>
            </a:pPr>
            <a:endParaRPr lang="en-US" sz="2800" dirty="0">
              <a:solidFill>
                <a:schemeClr val="bg1"/>
              </a:solidFill>
              <a:latin typeface="Arial Narrow" panose="020B0606020202030204" pitchFamily="34" charset="0"/>
            </a:endParaRPr>
          </a:p>
          <a:p>
            <a:pPr marL="514350" indent="-514350" fontAlgn="base">
              <a:buClr>
                <a:schemeClr val="accent1">
                  <a:lumMod val="40000"/>
                  <a:lumOff val="60000"/>
                </a:schemeClr>
              </a:buClr>
              <a:buFont typeface="+mj-lt"/>
              <a:buAutoNum type="arabicPeriod"/>
            </a:pPr>
            <a:r>
              <a:rPr lang="en-US" sz="2800" dirty="0">
                <a:solidFill>
                  <a:schemeClr val="bg1"/>
                </a:solidFill>
                <a:latin typeface="Arial Narrow"/>
              </a:rPr>
              <a:t>If you see that the groups are going down a rabbit hole, gently jump in and remind them of their goal (i.e., to create something tangible). Then, take a step back. </a:t>
            </a:r>
            <a:endParaRPr lang="en-US" sz="28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341091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CFCC1-1DA9-4406-B850-47EF27EB6005}"/>
              </a:ext>
            </a:extLst>
          </p:cNvPr>
          <p:cNvSpPr>
            <a:spLocks noGrp="1"/>
          </p:cNvSpPr>
          <p:nvPr>
            <p:ph type="title"/>
          </p:nvPr>
        </p:nvSpPr>
        <p:spPr>
          <a:xfrm>
            <a:off x="482600" y="0"/>
            <a:ext cx="10515600" cy="1325563"/>
          </a:xfrm>
        </p:spPr>
        <p:txBody>
          <a:bodyPr/>
          <a:lstStyle/>
          <a:p>
            <a:r>
              <a:rPr lang="en-US" sz="4000" b="1" dirty="0">
                <a:solidFill>
                  <a:schemeClr val="accent1">
                    <a:lumMod val="60000"/>
                    <a:lumOff val="40000"/>
                  </a:schemeClr>
                </a:solidFill>
                <a:latin typeface="Arial Narrow" panose="020B0606020202030204" pitchFamily="34" charset="0"/>
              </a:rPr>
              <a:t>Solving the problem - Group teach back</a:t>
            </a:r>
          </a:p>
        </p:txBody>
      </p:sp>
      <p:sp>
        <p:nvSpPr>
          <p:cNvPr id="3" name="Text Placeholder 2">
            <a:extLst>
              <a:ext uri="{FF2B5EF4-FFF2-40B4-BE49-F238E27FC236}">
                <a16:creationId xmlns:a16="http://schemas.microsoft.com/office/drawing/2014/main" id="{1E74CE0D-2D33-4021-B5FE-545D260F1C10}"/>
              </a:ext>
            </a:extLst>
          </p:cNvPr>
          <p:cNvSpPr txBox="1">
            <a:spLocks/>
          </p:cNvSpPr>
          <p:nvPr/>
        </p:nvSpPr>
        <p:spPr>
          <a:xfrm>
            <a:off x="838200" y="1679171"/>
            <a:ext cx="10515600" cy="1325563"/>
          </a:xfrm>
          <a:prstGeom prst="rect">
            <a:avLst/>
          </a:prstGeom>
        </p:spPr>
        <p:txBody>
          <a:bodyPr anchor="t"/>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14350" indent="-514350" fontAlgn="base">
              <a:buClr>
                <a:schemeClr val="accent1">
                  <a:lumMod val="40000"/>
                  <a:lumOff val="60000"/>
                </a:schemeClr>
              </a:buClr>
              <a:buFont typeface="+mj-lt"/>
              <a:buAutoNum type="arabicPeriod"/>
            </a:pPr>
            <a:r>
              <a:rPr lang="en-US" sz="2800" dirty="0">
                <a:solidFill>
                  <a:schemeClr val="bg1"/>
                </a:solidFill>
                <a:latin typeface="Arial Narrow"/>
              </a:rPr>
              <a:t>There are several ways to share the results of group work (e.g., screensharing, comments, verbal communication). Again, ideally you’re providing options for the group and mixing it up so learners have a chance to select their preferred method of communication. </a:t>
            </a:r>
            <a:endParaRPr lang="en-US" sz="2800" dirty="0">
              <a:solidFill>
                <a:schemeClr val="bg1"/>
              </a:solidFill>
              <a:latin typeface="Arial Narrow" panose="020B0606020202030204" pitchFamily="34" charset="0"/>
            </a:endParaRPr>
          </a:p>
          <a:p>
            <a:pPr marL="514350" indent="-514350" fontAlgn="base">
              <a:buClr>
                <a:schemeClr val="accent1">
                  <a:lumMod val="40000"/>
                  <a:lumOff val="60000"/>
                </a:schemeClr>
              </a:buClr>
              <a:buFont typeface="+mj-lt"/>
              <a:buAutoNum type="arabicPeriod"/>
            </a:pPr>
            <a:endParaRPr lang="en-US" sz="2800" dirty="0">
              <a:solidFill>
                <a:schemeClr val="bg1"/>
              </a:solidFill>
              <a:latin typeface="Arial Narrow" panose="020B0606020202030204" pitchFamily="34" charset="0"/>
            </a:endParaRPr>
          </a:p>
          <a:p>
            <a:pPr marL="514350" indent="-514350" fontAlgn="base">
              <a:buClr>
                <a:schemeClr val="accent1">
                  <a:lumMod val="40000"/>
                  <a:lumOff val="60000"/>
                </a:schemeClr>
              </a:buClr>
              <a:buFont typeface="+mj-lt"/>
              <a:buAutoNum type="arabicPeriod"/>
            </a:pPr>
            <a:r>
              <a:rPr lang="en-US" sz="2800" dirty="0">
                <a:solidFill>
                  <a:schemeClr val="bg1"/>
                </a:solidFill>
                <a:latin typeface="Arial Narrow" panose="020B0606020202030204" pitchFamily="34" charset="0"/>
              </a:rPr>
              <a:t>Try to facilitate comments from each of the groups and avoid passing judgment. As the facilitator, you hold an implied power and can reduce the likelihood of other opinions if you lead with your feedback. </a:t>
            </a:r>
          </a:p>
        </p:txBody>
      </p:sp>
    </p:spTree>
    <p:extLst>
      <p:ext uri="{BB962C8B-B14F-4D97-AF65-F5344CB8AC3E}">
        <p14:creationId xmlns:p14="http://schemas.microsoft.com/office/powerpoint/2010/main" val="2024936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CFCC1-1DA9-4406-B850-47EF27EB6005}"/>
              </a:ext>
            </a:extLst>
          </p:cNvPr>
          <p:cNvSpPr>
            <a:spLocks noGrp="1"/>
          </p:cNvSpPr>
          <p:nvPr>
            <p:ph type="title"/>
          </p:nvPr>
        </p:nvSpPr>
        <p:spPr>
          <a:xfrm>
            <a:off x="482600" y="0"/>
            <a:ext cx="10515600" cy="1679171"/>
          </a:xfrm>
        </p:spPr>
        <p:txBody>
          <a:bodyPr/>
          <a:lstStyle/>
          <a:p>
            <a:r>
              <a:rPr lang="en-US" sz="4000" b="1" dirty="0">
                <a:solidFill>
                  <a:schemeClr val="accent1">
                    <a:lumMod val="60000"/>
                    <a:lumOff val="40000"/>
                  </a:schemeClr>
                </a:solidFill>
                <a:latin typeface="Arial Narrow" panose="020B0606020202030204" pitchFamily="34" charset="0"/>
              </a:rPr>
              <a:t>Solving the problem - Iterative group work based on the feedback</a:t>
            </a:r>
          </a:p>
        </p:txBody>
      </p:sp>
      <p:sp>
        <p:nvSpPr>
          <p:cNvPr id="3" name="Text Placeholder 2">
            <a:extLst>
              <a:ext uri="{FF2B5EF4-FFF2-40B4-BE49-F238E27FC236}">
                <a16:creationId xmlns:a16="http://schemas.microsoft.com/office/drawing/2014/main" id="{1E74CE0D-2D33-4021-B5FE-545D260F1C10}"/>
              </a:ext>
            </a:extLst>
          </p:cNvPr>
          <p:cNvSpPr txBox="1">
            <a:spLocks/>
          </p:cNvSpPr>
          <p:nvPr/>
        </p:nvSpPr>
        <p:spPr>
          <a:xfrm>
            <a:off x="838200" y="1679171"/>
            <a:ext cx="10515600" cy="1325563"/>
          </a:xfrm>
          <a:prstGeom prst="rect">
            <a:avLst/>
          </a:prstGeom>
        </p:spPr>
        <p:txBody>
          <a:bodyPr anchor="t"/>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14350" indent="-514350" fontAlgn="base">
              <a:buClr>
                <a:schemeClr val="accent1">
                  <a:lumMod val="40000"/>
                  <a:lumOff val="60000"/>
                </a:schemeClr>
              </a:buClr>
              <a:buFont typeface="Arial" panose="020B0604020202020204" pitchFamily="34" charset="0"/>
              <a:buChar char="•"/>
            </a:pPr>
            <a:r>
              <a:rPr lang="en-US" sz="2800" dirty="0">
                <a:solidFill>
                  <a:schemeClr val="bg1"/>
                </a:solidFill>
                <a:latin typeface="Arial Narrow"/>
              </a:rPr>
              <a:t>Although it’s not essential, iterative group work is often an excellent way to deepen learning. Using the feedback they received, groups can take a few minutes to refine and update their solutions. </a:t>
            </a:r>
            <a:endParaRPr lang="en-US" sz="28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565636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CFCC1-1DA9-4406-B850-47EF27EB6005}"/>
              </a:ext>
            </a:extLst>
          </p:cNvPr>
          <p:cNvSpPr>
            <a:spLocks noGrp="1"/>
          </p:cNvSpPr>
          <p:nvPr>
            <p:ph type="title"/>
          </p:nvPr>
        </p:nvSpPr>
        <p:spPr>
          <a:xfrm>
            <a:off x="838199" y="4240691"/>
            <a:ext cx="10515600" cy="1325563"/>
          </a:xfrm>
        </p:spPr>
        <p:txBody>
          <a:bodyPr/>
          <a:lstStyle/>
          <a:p>
            <a:pPr algn="ctr"/>
            <a:r>
              <a:rPr lang="en-US" sz="4000" b="1" dirty="0">
                <a:solidFill>
                  <a:schemeClr val="accent1">
                    <a:lumMod val="60000"/>
                    <a:lumOff val="40000"/>
                  </a:schemeClr>
                </a:solidFill>
                <a:latin typeface="Arial Narrow" panose="020B0606020202030204" pitchFamily="34" charset="0"/>
              </a:rPr>
              <a:t>Repeat the process from slide 6 onward for each issue you would like to address.</a:t>
            </a:r>
          </a:p>
        </p:txBody>
      </p:sp>
      <p:pic>
        <p:nvPicPr>
          <p:cNvPr id="4" name="Graphic 3" descr="Repeat">
            <a:extLst>
              <a:ext uri="{FF2B5EF4-FFF2-40B4-BE49-F238E27FC236}">
                <a16:creationId xmlns:a16="http://schemas.microsoft.com/office/drawing/2014/main" id="{8586302C-8CFC-4D8D-B274-8A91C3C5C4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69930" y="1442575"/>
            <a:ext cx="2452139" cy="2452139"/>
          </a:xfrm>
          <a:prstGeom prst="rect">
            <a:avLst/>
          </a:prstGeom>
        </p:spPr>
      </p:pic>
    </p:spTree>
    <p:extLst>
      <p:ext uri="{BB962C8B-B14F-4D97-AF65-F5344CB8AC3E}">
        <p14:creationId xmlns:p14="http://schemas.microsoft.com/office/powerpoint/2010/main" val="2952697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CFCC1-1DA9-4406-B850-47EF27EB6005}"/>
              </a:ext>
            </a:extLst>
          </p:cNvPr>
          <p:cNvSpPr>
            <a:spLocks noGrp="1"/>
          </p:cNvSpPr>
          <p:nvPr>
            <p:ph type="title"/>
          </p:nvPr>
        </p:nvSpPr>
        <p:spPr>
          <a:xfrm>
            <a:off x="394854" y="18255"/>
            <a:ext cx="10515600" cy="1145527"/>
          </a:xfrm>
        </p:spPr>
        <p:txBody>
          <a:bodyPr/>
          <a:lstStyle/>
          <a:p>
            <a:r>
              <a:rPr lang="en-US" sz="4000" b="1" dirty="0">
                <a:solidFill>
                  <a:schemeClr val="accent1">
                    <a:lumMod val="60000"/>
                    <a:lumOff val="40000"/>
                  </a:schemeClr>
                </a:solidFill>
                <a:latin typeface="Arial Narrow" panose="020B0606020202030204" pitchFamily="34" charset="0"/>
              </a:rPr>
              <a:t>Reinforcing the learning </a:t>
            </a:r>
          </a:p>
        </p:txBody>
      </p:sp>
      <p:sp>
        <p:nvSpPr>
          <p:cNvPr id="3" name="Text Placeholder 2">
            <a:extLst>
              <a:ext uri="{FF2B5EF4-FFF2-40B4-BE49-F238E27FC236}">
                <a16:creationId xmlns:a16="http://schemas.microsoft.com/office/drawing/2014/main" id="{1E74CE0D-2D33-4021-B5FE-545D260F1C10}"/>
              </a:ext>
            </a:extLst>
          </p:cNvPr>
          <p:cNvSpPr txBox="1">
            <a:spLocks/>
          </p:cNvSpPr>
          <p:nvPr/>
        </p:nvSpPr>
        <p:spPr>
          <a:xfrm>
            <a:off x="838200" y="1194189"/>
            <a:ext cx="4481945" cy="4351338"/>
          </a:xfrm>
          <a:prstGeom prst="rect">
            <a:avLst/>
          </a:prstGeom>
        </p:spPr>
        <p:txBody>
          <a:bodyPr anchor="t"/>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fontAlgn="base">
              <a:buClr>
                <a:schemeClr val="accent1">
                  <a:lumMod val="20000"/>
                  <a:lumOff val="80000"/>
                </a:schemeClr>
              </a:buClr>
            </a:pPr>
            <a:r>
              <a:rPr lang="en-US" sz="2800" kern="0" dirty="0">
                <a:solidFill>
                  <a:schemeClr val="bg1"/>
                </a:solidFill>
                <a:latin typeface="Arial Narrow"/>
              </a:rPr>
              <a:t>As you wrap up the session, it's important to confirm the takeaways and what the group has achieved. </a:t>
            </a:r>
            <a:endParaRPr lang="en-US" sz="2800" kern="0">
              <a:solidFill>
                <a:schemeClr val="bg1"/>
              </a:solidFill>
              <a:latin typeface="Arial Narrow" panose="020B0606020202030204" pitchFamily="34" charset="0"/>
            </a:endParaRPr>
          </a:p>
          <a:p>
            <a:pPr defTabSz="914400">
              <a:buClr>
                <a:schemeClr val="accent1">
                  <a:lumMod val="20000"/>
                  <a:lumOff val="80000"/>
                </a:schemeClr>
              </a:buClr>
            </a:pPr>
            <a:endParaRPr lang="en-US" sz="2800" kern="0" dirty="0">
              <a:solidFill>
                <a:schemeClr val="bg1"/>
              </a:solidFill>
              <a:latin typeface="Arial Narrow"/>
            </a:endParaRPr>
          </a:p>
          <a:p>
            <a:pPr defTabSz="914400">
              <a:buClr>
                <a:schemeClr val="accent1">
                  <a:lumMod val="20000"/>
                  <a:lumOff val="80000"/>
                </a:schemeClr>
              </a:buClr>
            </a:pPr>
            <a:r>
              <a:rPr lang="en-US" sz="2800" kern="0" dirty="0">
                <a:solidFill>
                  <a:schemeClr val="bg1"/>
                </a:solidFill>
                <a:latin typeface="Arial Narrow"/>
              </a:rPr>
              <a:t>It’s useful to have some takeaways ready, but very important to highlight what the learners uncovered during the session. </a:t>
            </a:r>
            <a:endParaRPr lang="en-US" sz="2800" kern="0">
              <a:solidFill>
                <a:schemeClr val="bg1"/>
              </a:solidFill>
              <a:latin typeface="Arial Narrow" panose="020B0606020202030204" pitchFamily="34" charset="0"/>
            </a:endParaRPr>
          </a:p>
        </p:txBody>
      </p:sp>
      <p:pic>
        <p:nvPicPr>
          <p:cNvPr id="5" name="Picture 4" descr="A group of people sitting at a table&#10;&#10;Description automatically generated">
            <a:extLst>
              <a:ext uri="{FF2B5EF4-FFF2-40B4-BE49-F238E27FC236}">
                <a16:creationId xmlns:a16="http://schemas.microsoft.com/office/drawing/2014/main" id="{BA2956C6-52D3-4931-AAD7-5B0631A5B32A}"/>
              </a:ext>
            </a:extLst>
          </p:cNvPr>
          <p:cNvPicPr>
            <a:picLocks noChangeAspect="1"/>
          </p:cNvPicPr>
          <p:nvPr/>
        </p:nvPicPr>
        <p:blipFill rotWithShape="1">
          <a:blip r:embed="rId2">
            <a:extLst>
              <a:ext uri="{28A0092B-C50C-407E-A947-70E740481C1C}">
                <a14:useLocalDpi xmlns:a14="http://schemas.microsoft.com/office/drawing/2010/main" val="0"/>
              </a:ext>
            </a:extLst>
          </a:blip>
          <a:srcRect l="27006" t="101" r="10501" b="-101"/>
          <a:stretch/>
        </p:blipFill>
        <p:spPr>
          <a:xfrm>
            <a:off x="5763491" y="0"/>
            <a:ext cx="6428509" cy="6858000"/>
          </a:xfrm>
          <a:prstGeom prst="rect">
            <a:avLst/>
          </a:prstGeom>
        </p:spPr>
      </p:pic>
      <p:pic>
        <p:nvPicPr>
          <p:cNvPr id="6" name="Picture 5" descr="Two people sitting at a table&#10;&#10;Description automatically generated">
            <a:extLst>
              <a:ext uri="{FF2B5EF4-FFF2-40B4-BE49-F238E27FC236}">
                <a16:creationId xmlns:a16="http://schemas.microsoft.com/office/drawing/2014/main" id="{329CF5CA-2939-4554-A69D-817C50574B95}"/>
              </a:ext>
            </a:extLst>
          </p:cNvPr>
          <p:cNvPicPr>
            <a:picLocks noChangeAspect="1"/>
          </p:cNvPicPr>
          <p:nvPr/>
        </p:nvPicPr>
        <p:blipFill rotWithShape="1">
          <a:blip r:embed="rId3">
            <a:extLst>
              <a:ext uri="{28A0092B-C50C-407E-A947-70E740481C1C}">
                <a14:useLocalDpi xmlns:a14="http://schemas.microsoft.com/office/drawing/2010/main" val="0"/>
              </a:ext>
            </a:extLst>
          </a:blip>
          <a:srcRect l="23559" r="13950"/>
          <a:stretch/>
        </p:blipFill>
        <p:spPr>
          <a:xfrm>
            <a:off x="5763491" y="0"/>
            <a:ext cx="6428509" cy="6858000"/>
          </a:xfrm>
          <a:prstGeom prst="rect">
            <a:avLst/>
          </a:prstGeom>
        </p:spPr>
      </p:pic>
    </p:spTree>
    <p:extLst>
      <p:ext uri="{BB962C8B-B14F-4D97-AF65-F5344CB8AC3E}">
        <p14:creationId xmlns:p14="http://schemas.microsoft.com/office/powerpoint/2010/main" val="2506754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CFCC1-1DA9-4406-B850-47EF27EB6005}"/>
              </a:ext>
            </a:extLst>
          </p:cNvPr>
          <p:cNvSpPr>
            <a:spLocks noGrp="1"/>
          </p:cNvSpPr>
          <p:nvPr>
            <p:ph type="title"/>
          </p:nvPr>
        </p:nvSpPr>
        <p:spPr>
          <a:xfrm>
            <a:off x="482600" y="0"/>
            <a:ext cx="10515600" cy="1679171"/>
          </a:xfrm>
        </p:spPr>
        <p:txBody>
          <a:bodyPr/>
          <a:lstStyle/>
          <a:p>
            <a:r>
              <a:rPr lang="en-US" sz="4000" b="1" dirty="0">
                <a:solidFill>
                  <a:schemeClr val="accent1">
                    <a:lumMod val="60000"/>
                    <a:lumOff val="40000"/>
                  </a:schemeClr>
                </a:solidFill>
                <a:latin typeface="Arial Narrow" panose="020B0606020202030204" pitchFamily="34" charset="0"/>
              </a:rPr>
              <a:t>Wrap up - Decision point and consensus</a:t>
            </a:r>
          </a:p>
        </p:txBody>
      </p:sp>
      <p:sp>
        <p:nvSpPr>
          <p:cNvPr id="3" name="Text Placeholder 2">
            <a:extLst>
              <a:ext uri="{FF2B5EF4-FFF2-40B4-BE49-F238E27FC236}">
                <a16:creationId xmlns:a16="http://schemas.microsoft.com/office/drawing/2014/main" id="{1E74CE0D-2D33-4021-B5FE-545D260F1C10}"/>
              </a:ext>
            </a:extLst>
          </p:cNvPr>
          <p:cNvSpPr txBox="1">
            <a:spLocks/>
          </p:cNvSpPr>
          <p:nvPr/>
        </p:nvSpPr>
        <p:spPr>
          <a:xfrm>
            <a:off x="838200" y="1679171"/>
            <a:ext cx="10515600" cy="1325563"/>
          </a:xfrm>
          <a:prstGeom prst="rect">
            <a:avLst/>
          </a:prstGeom>
        </p:spPr>
        <p:txBody>
          <a:bodyPr anchor="t"/>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14350" indent="-514350" fontAlgn="base">
              <a:buClr>
                <a:schemeClr val="accent1">
                  <a:lumMod val="40000"/>
                  <a:lumOff val="60000"/>
                </a:schemeClr>
              </a:buClr>
              <a:buFont typeface="Arial" panose="020B0604020202020204" pitchFamily="34" charset="0"/>
              <a:buChar char="•"/>
            </a:pPr>
            <a:r>
              <a:rPr lang="en-US" sz="2800" dirty="0">
                <a:solidFill>
                  <a:schemeClr val="bg1"/>
                </a:solidFill>
                <a:latin typeface="Arial Narrow" panose="020B0606020202030204" pitchFamily="34" charset="0"/>
              </a:rPr>
              <a:t>Whether as a group or individually, wrapping up the section with a decision on next steps is a way to commit to the goal that was identified at the beginning. This ensures that the learners have something tangible to walk away with. </a:t>
            </a:r>
          </a:p>
        </p:txBody>
      </p:sp>
    </p:spTree>
    <p:extLst>
      <p:ext uri="{BB962C8B-B14F-4D97-AF65-F5344CB8AC3E}">
        <p14:creationId xmlns:p14="http://schemas.microsoft.com/office/powerpoint/2010/main" val="1128555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CFCC1-1DA9-4406-B850-47EF27EB6005}"/>
              </a:ext>
            </a:extLst>
          </p:cNvPr>
          <p:cNvSpPr>
            <a:spLocks noGrp="1"/>
          </p:cNvSpPr>
          <p:nvPr>
            <p:ph type="title"/>
          </p:nvPr>
        </p:nvSpPr>
        <p:spPr>
          <a:xfrm>
            <a:off x="482600" y="0"/>
            <a:ext cx="10515600" cy="1679171"/>
          </a:xfrm>
        </p:spPr>
        <p:txBody>
          <a:bodyPr/>
          <a:lstStyle/>
          <a:p>
            <a:r>
              <a:rPr lang="en-US" sz="4000" b="1" dirty="0">
                <a:solidFill>
                  <a:schemeClr val="accent1">
                    <a:lumMod val="60000"/>
                    <a:lumOff val="40000"/>
                  </a:schemeClr>
                </a:solidFill>
                <a:latin typeface="Arial Narrow" panose="020B0606020202030204" pitchFamily="34" charset="0"/>
              </a:rPr>
              <a:t>Wrap up - Summary of solutions and next steps</a:t>
            </a:r>
          </a:p>
        </p:txBody>
      </p:sp>
      <p:sp>
        <p:nvSpPr>
          <p:cNvPr id="3" name="Text Placeholder 2">
            <a:extLst>
              <a:ext uri="{FF2B5EF4-FFF2-40B4-BE49-F238E27FC236}">
                <a16:creationId xmlns:a16="http://schemas.microsoft.com/office/drawing/2014/main" id="{1E74CE0D-2D33-4021-B5FE-545D260F1C10}"/>
              </a:ext>
            </a:extLst>
          </p:cNvPr>
          <p:cNvSpPr txBox="1">
            <a:spLocks/>
          </p:cNvSpPr>
          <p:nvPr/>
        </p:nvSpPr>
        <p:spPr>
          <a:xfrm>
            <a:off x="838200" y="1679171"/>
            <a:ext cx="10515600" cy="1325563"/>
          </a:xfrm>
          <a:prstGeom prst="rect">
            <a:avLst/>
          </a:prstGeom>
        </p:spPr>
        <p:txBody>
          <a:bodyPr anchor="t"/>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14350" indent="-514350" fontAlgn="base">
              <a:buClr>
                <a:schemeClr val="accent1">
                  <a:lumMod val="40000"/>
                  <a:lumOff val="60000"/>
                </a:schemeClr>
              </a:buClr>
              <a:buFont typeface="Arial" panose="020B0604020202020204" pitchFamily="34" charset="0"/>
              <a:buChar char="•"/>
            </a:pPr>
            <a:r>
              <a:rPr lang="en-US" sz="2800" dirty="0">
                <a:solidFill>
                  <a:schemeClr val="bg1"/>
                </a:solidFill>
                <a:latin typeface="Arial Narrow" panose="020B0606020202030204" pitchFamily="34" charset="0"/>
              </a:rPr>
              <a:t>This is an essential part of the session. Adults need to have a connection to the content and the session to see value in it – a key component of learning.</a:t>
            </a:r>
          </a:p>
          <a:p>
            <a:pPr fontAlgn="base">
              <a:buClr>
                <a:schemeClr val="accent1">
                  <a:lumMod val="40000"/>
                  <a:lumOff val="60000"/>
                </a:schemeClr>
              </a:buClr>
            </a:pPr>
            <a:r>
              <a:rPr lang="en-US" sz="2800" dirty="0">
                <a:solidFill>
                  <a:schemeClr val="bg1"/>
                </a:solidFill>
                <a:latin typeface="Arial Narrow" panose="020B0606020202030204" pitchFamily="34" charset="0"/>
              </a:rPr>
              <a:t> </a:t>
            </a:r>
          </a:p>
          <a:p>
            <a:pPr marL="514350" indent="-514350" fontAlgn="base">
              <a:buClr>
                <a:schemeClr val="accent1">
                  <a:lumMod val="40000"/>
                  <a:lumOff val="60000"/>
                </a:schemeClr>
              </a:buClr>
              <a:buFont typeface="Arial" panose="020B0604020202020204" pitchFamily="34" charset="0"/>
              <a:buChar char="•"/>
            </a:pPr>
            <a:r>
              <a:rPr lang="en-US" sz="2800" dirty="0">
                <a:solidFill>
                  <a:schemeClr val="bg1"/>
                </a:solidFill>
                <a:latin typeface="Arial Narrow"/>
              </a:rPr>
              <a:t>By reminding learners of what they have achieved and how they can apply it in their own lives, they walk away with a positive view of the time spent – a key element of retention. </a:t>
            </a:r>
            <a:endParaRPr lang="en-US" sz="28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287577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B3270D-18EB-4FE7-BB38-C734C809CAFD}"/>
              </a:ext>
            </a:extLst>
          </p:cNvPr>
          <p:cNvSpPr>
            <a:spLocks noGrp="1"/>
          </p:cNvSpPr>
          <p:nvPr>
            <p:ph type="title"/>
          </p:nvPr>
        </p:nvSpPr>
        <p:spPr/>
        <p:txBody>
          <a:bodyPr/>
          <a:lstStyle/>
          <a:p>
            <a:endParaRPr lang="en-US"/>
          </a:p>
        </p:txBody>
      </p:sp>
      <p:pic>
        <p:nvPicPr>
          <p:cNvPr id="1026" name="Picture 2">
            <a:extLst>
              <a:ext uri="{FF2B5EF4-FFF2-40B4-BE49-F238E27FC236}">
                <a16:creationId xmlns:a16="http://schemas.microsoft.com/office/drawing/2014/main" id="{E773D0EB-4410-4277-8B4D-09322C9B35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051" y="357192"/>
            <a:ext cx="3429000" cy="13335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D964DC23-5765-4F4E-A6E6-BA1AB145B524}"/>
              </a:ext>
            </a:extLst>
          </p:cNvPr>
          <p:cNvSpPr txBox="1">
            <a:spLocks/>
          </p:cNvSpPr>
          <p:nvPr/>
        </p:nvSpPr>
        <p:spPr>
          <a:xfrm>
            <a:off x="838200" y="3234848"/>
            <a:ext cx="10515600" cy="1325563"/>
          </a:xfrm>
          <a:prstGeom prst="rect">
            <a:avLst/>
          </a:prstGeom>
          <a:noFill/>
          <a:ln>
            <a:noFill/>
          </a:ln>
        </p:spPr>
        <p:txBody>
          <a:bodyPr spcFirstLastPara="1" wrap="square" lIns="91425" tIns="45700" rIns="91425" bIns="45700" anchor="ctr" anchorCtr="0"/>
          <a:lstStyle>
            <a:defPPr marR="0" lvl="0" algn="l" rtl="0">
              <a:lnSpc>
                <a:spcPct val="100000"/>
              </a:lnSpc>
              <a:spcBef>
                <a:spcPts val="0"/>
              </a:spcBef>
              <a:spcAft>
                <a:spcPts val="0"/>
              </a:spcAft>
            </a:defPPr>
            <a:lvl1pPr marR="0" lvl="0" algn="l" rtl="0" eaLnBrk="1" hangingPunct="1">
              <a:lnSpc>
                <a:spcPct val="90000"/>
              </a:lnSpc>
              <a:spcBef>
                <a:spcPts val="0"/>
              </a:spcBef>
              <a:spcAft>
                <a:spcPts val="0"/>
              </a:spcAft>
              <a:buClr>
                <a:schemeClr val="dk1"/>
              </a:buClr>
              <a:buSzPts val="1800"/>
              <a:buFont typeface="Source Sans Pro"/>
              <a:buNone/>
              <a:defRPr sz="3300" b="0" i="0" u="none" strike="noStrike" cap="none">
                <a:solidFill>
                  <a:schemeClr val="dk1"/>
                </a:solidFill>
                <a:latin typeface="Source Sans Pro"/>
                <a:ea typeface="Source Sans Pro"/>
                <a:cs typeface="Source Sans Pro"/>
                <a:sym typeface="Source Sans Pro"/>
              </a:defRPr>
            </a:lvl1pPr>
            <a:lvl2pPr marR="0" lvl="1"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defTabSz="914400"/>
            <a:r>
              <a:rPr lang="en-US" b="1" kern="0" dirty="0">
                <a:solidFill>
                  <a:schemeClr val="bg1"/>
                </a:solidFill>
                <a:latin typeface="Arial Narrow"/>
              </a:rPr>
              <a:t>Illinois Supreme Court Commission on Professionalism</a:t>
            </a:r>
            <a:br>
              <a:rPr lang="en-US" kern="0" dirty="0">
                <a:latin typeface="Arial Narrow" panose="020B0606020202030204" pitchFamily="34" charset="0"/>
              </a:rPr>
            </a:br>
            <a:r>
              <a:rPr lang="en-US" sz="3200" kern="0" dirty="0">
                <a:solidFill>
                  <a:schemeClr val="accent5"/>
                </a:solidFill>
                <a:latin typeface="Arial Narrow"/>
              </a:rPr>
              <a:t>Two Prudential Plaza, Suite 1950  Chicago, IL 60601</a:t>
            </a:r>
            <a:br>
              <a:rPr lang="en-US" kern="0" dirty="0">
                <a:latin typeface="Arial Narrow" panose="020B0606020202030204" pitchFamily="34" charset="0"/>
              </a:rPr>
            </a:br>
            <a:br>
              <a:rPr lang="en-US" kern="0" dirty="0">
                <a:latin typeface="Arial Narrow" panose="020B0606020202030204" pitchFamily="34" charset="0"/>
              </a:rPr>
            </a:br>
            <a:r>
              <a:rPr lang="en-US" sz="3200" kern="0" dirty="0">
                <a:solidFill>
                  <a:schemeClr val="accent1">
                    <a:lumMod val="60000"/>
                    <a:lumOff val="40000"/>
                  </a:schemeClr>
                </a:solidFill>
                <a:latin typeface="Arial Narrow"/>
              </a:rPr>
              <a:t>Phone: (312) 363-6207	</a:t>
            </a:r>
            <a:r>
              <a:rPr lang="en-US" sz="3200" u="sng" kern="0" dirty="0">
                <a:solidFill>
                  <a:schemeClr val="accent1">
                    <a:lumMod val="60000"/>
                    <a:lumOff val="40000"/>
                  </a:schemeClr>
                </a:solidFill>
                <a:latin typeface="Arial Narrow"/>
              </a:rPr>
              <a:t>dan.davies</a:t>
            </a:r>
            <a:r>
              <a:rPr lang="en-US" sz="3200" kern="0" dirty="0">
                <a:solidFill>
                  <a:schemeClr val="accent1">
                    <a:lumMod val="60000"/>
                    <a:lumOff val="40000"/>
                  </a:schemeClr>
                </a:solidFill>
                <a:latin typeface="Arial Narrow"/>
                <a:hlinkClick r:id="rId4">
                  <a:extLst>
                    <a:ext uri="{A12FA001-AC4F-418D-AE19-62706E023703}">
                      <ahyp:hlinkClr xmlns:ahyp="http://schemas.microsoft.com/office/drawing/2018/hyperlinkcolor" val="tx"/>
                    </a:ext>
                  </a:extLst>
                </a:hlinkClick>
              </a:rPr>
              <a:t>@2civility.org</a:t>
            </a:r>
            <a:br>
              <a:rPr lang="en-US" sz="3200" kern="0" dirty="0">
                <a:latin typeface="Arial Narrow" panose="020B0606020202030204" pitchFamily="34" charset="0"/>
              </a:rPr>
            </a:br>
            <a:r>
              <a:rPr lang="en-US" sz="3200" kern="0" dirty="0">
                <a:solidFill>
                  <a:schemeClr val="accent5"/>
                </a:solidFill>
                <a:latin typeface="Arial Narrow"/>
                <a:hlinkClick r:id="rId5">
                  <a:extLst>
                    <a:ext uri="{A12FA001-AC4F-418D-AE19-62706E023703}">
                      <ahyp:hlinkClr xmlns:ahyp="http://schemas.microsoft.com/office/drawing/2018/hyperlinkcolor" val="tx"/>
                    </a:ext>
                  </a:extLst>
                </a:hlinkClick>
              </a:rPr>
              <a:t>www.2civility.org</a:t>
            </a:r>
            <a:r>
              <a:rPr lang="en-US" sz="3200" kern="0" dirty="0">
                <a:solidFill>
                  <a:schemeClr val="accent5"/>
                </a:solidFill>
                <a:latin typeface="Arial Narrow"/>
              </a:rPr>
              <a:t>	@2CivilityDD</a:t>
            </a:r>
            <a:endParaRPr lang="en-US" kern="0" dirty="0">
              <a:solidFill>
                <a:schemeClr val="accent5"/>
              </a:solidFill>
              <a:latin typeface="Arial Narrow"/>
            </a:endParaRPr>
          </a:p>
        </p:txBody>
      </p:sp>
    </p:spTree>
    <p:extLst>
      <p:ext uri="{BB962C8B-B14F-4D97-AF65-F5344CB8AC3E}">
        <p14:creationId xmlns:p14="http://schemas.microsoft.com/office/powerpoint/2010/main" val="2043618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CFCC1-1DA9-4406-B850-47EF27EB6005}"/>
              </a:ext>
            </a:extLst>
          </p:cNvPr>
          <p:cNvSpPr>
            <a:spLocks noGrp="1"/>
          </p:cNvSpPr>
          <p:nvPr>
            <p:ph type="title"/>
          </p:nvPr>
        </p:nvSpPr>
        <p:spPr>
          <a:xfrm>
            <a:off x="394854" y="18255"/>
            <a:ext cx="10515600" cy="1325563"/>
          </a:xfrm>
        </p:spPr>
        <p:txBody>
          <a:bodyPr/>
          <a:lstStyle/>
          <a:p>
            <a:r>
              <a:rPr lang="en-US" sz="4000" b="1" dirty="0">
                <a:solidFill>
                  <a:schemeClr val="accent1">
                    <a:lumMod val="60000"/>
                    <a:lumOff val="40000"/>
                  </a:schemeClr>
                </a:solidFill>
                <a:latin typeface="Arial Narrow" panose="020B0606020202030204" pitchFamily="34" charset="0"/>
              </a:rPr>
              <a:t>Introduction</a:t>
            </a:r>
          </a:p>
        </p:txBody>
      </p:sp>
      <p:sp>
        <p:nvSpPr>
          <p:cNvPr id="3" name="Text Placeholder 2">
            <a:extLst>
              <a:ext uri="{FF2B5EF4-FFF2-40B4-BE49-F238E27FC236}">
                <a16:creationId xmlns:a16="http://schemas.microsoft.com/office/drawing/2014/main" id="{1E74CE0D-2D33-4021-B5FE-545D260F1C10}"/>
              </a:ext>
            </a:extLst>
          </p:cNvPr>
          <p:cNvSpPr txBox="1">
            <a:spLocks/>
          </p:cNvSpPr>
          <p:nvPr/>
        </p:nvSpPr>
        <p:spPr>
          <a:xfrm>
            <a:off x="838200" y="1343818"/>
            <a:ext cx="4481945" cy="4351338"/>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fontAlgn="base">
              <a:buClr>
                <a:schemeClr val="accent1">
                  <a:lumMod val="20000"/>
                  <a:lumOff val="80000"/>
                </a:schemeClr>
              </a:buClr>
            </a:pPr>
            <a:r>
              <a:rPr lang="en-US" sz="3200" kern="0" dirty="0">
                <a:solidFill>
                  <a:schemeClr val="bg1"/>
                </a:solidFill>
                <a:latin typeface="Arial Narrow" panose="020B0606020202030204" pitchFamily="34" charset="0"/>
              </a:rPr>
              <a:t>Your introduction is probably the most important section, as it sets the tone and clarifies the value of the session to the learners. </a:t>
            </a:r>
          </a:p>
        </p:txBody>
      </p:sp>
      <p:pic>
        <p:nvPicPr>
          <p:cNvPr id="5" name="Picture 4" descr="A group of people sitting next to a window&#10;&#10;Description automatically generated">
            <a:extLst>
              <a:ext uri="{FF2B5EF4-FFF2-40B4-BE49-F238E27FC236}">
                <a16:creationId xmlns:a16="http://schemas.microsoft.com/office/drawing/2014/main" id="{4D5047B7-16D7-42DE-B8E8-79826447A9B8}"/>
              </a:ext>
            </a:extLst>
          </p:cNvPr>
          <p:cNvPicPr>
            <a:picLocks noChangeAspect="1"/>
          </p:cNvPicPr>
          <p:nvPr/>
        </p:nvPicPr>
        <p:blipFill rotWithShape="1">
          <a:blip r:embed="rId2">
            <a:extLst>
              <a:ext uri="{28A0092B-C50C-407E-A947-70E740481C1C}">
                <a14:useLocalDpi xmlns:a14="http://schemas.microsoft.com/office/drawing/2010/main" val="0"/>
              </a:ext>
            </a:extLst>
          </a:blip>
          <a:srcRect l="12177" r="25330"/>
          <a:stretch/>
        </p:blipFill>
        <p:spPr>
          <a:xfrm flipH="1">
            <a:off x="5763490" y="0"/>
            <a:ext cx="6428509" cy="6858000"/>
          </a:xfrm>
          <a:prstGeom prst="rect">
            <a:avLst/>
          </a:prstGeom>
        </p:spPr>
      </p:pic>
    </p:spTree>
    <p:extLst>
      <p:ext uri="{BB962C8B-B14F-4D97-AF65-F5344CB8AC3E}">
        <p14:creationId xmlns:p14="http://schemas.microsoft.com/office/powerpoint/2010/main" val="43724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CFCC1-1DA9-4406-B850-47EF27EB6005}"/>
              </a:ext>
            </a:extLst>
          </p:cNvPr>
          <p:cNvSpPr>
            <a:spLocks noGrp="1"/>
          </p:cNvSpPr>
          <p:nvPr>
            <p:ph type="title"/>
          </p:nvPr>
        </p:nvSpPr>
        <p:spPr>
          <a:xfrm>
            <a:off x="482600" y="0"/>
            <a:ext cx="10515600" cy="1325563"/>
          </a:xfrm>
        </p:spPr>
        <p:txBody>
          <a:bodyPr/>
          <a:lstStyle/>
          <a:p>
            <a:r>
              <a:rPr lang="en-US" sz="4000" b="1" dirty="0">
                <a:solidFill>
                  <a:schemeClr val="accent1">
                    <a:lumMod val="60000"/>
                    <a:lumOff val="40000"/>
                  </a:schemeClr>
                </a:solidFill>
                <a:latin typeface="Arial Narrow" panose="020B0606020202030204" pitchFamily="34" charset="0"/>
              </a:rPr>
              <a:t>Introduction - Set the stage</a:t>
            </a:r>
          </a:p>
        </p:txBody>
      </p:sp>
      <p:sp>
        <p:nvSpPr>
          <p:cNvPr id="3" name="Text Placeholder 2">
            <a:extLst>
              <a:ext uri="{FF2B5EF4-FFF2-40B4-BE49-F238E27FC236}">
                <a16:creationId xmlns:a16="http://schemas.microsoft.com/office/drawing/2014/main" id="{1E74CE0D-2D33-4021-B5FE-545D260F1C10}"/>
              </a:ext>
            </a:extLst>
          </p:cNvPr>
          <p:cNvSpPr txBox="1">
            <a:spLocks/>
          </p:cNvSpPr>
          <p:nvPr/>
        </p:nvSpPr>
        <p:spPr>
          <a:xfrm>
            <a:off x="838200" y="1325563"/>
            <a:ext cx="10515600" cy="1325563"/>
          </a:xfrm>
          <a:prstGeom prst="rect">
            <a:avLst/>
          </a:prstGeom>
        </p:spPr>
        <p:txBody>
          <a:bodyPr anchor="t"/>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14350" indent="-514350" fontAlgn="base">
              <a:buClr>
                <a:schemeClr val="accent1">
                  <a:lumMod val="40000"/>
                  <a:lumOff val="60000"/>
                </a:schemeClr>
              </a:buClr>
              <a:buFont typeface="+mj-lt"/>
              <a:buAutoNum type="arabicPeriod"/>
            </a:pPr>
            <a:r>
              <a:rPr lang="en-US" sz="2400" dirty="0">
                <a:solidFill>
                  <a:schemeClr val="bg1"/>
                </a:solidFill>
                <a:latin typeface="Arial Narrow" panose="020B0606020202030204" pitchFamily="34" charset="0"/>
              </a:rPr>
              <a:t>Your learners will probably not be expecting to participate, comment, or even think too much in your CLE. You need to break down those assumptions and let people know that they will be actively participating and driving the success of the session. </a:t>
            </a:r>
          </a:p>
          <a:p>
            <a:pPr marL="514350" indent="-514350" fontAlgn="base">
              <a:buClr>
                <a:schemeClr val="accent1">
                  <a:lumMod val="40000"/>
                  <a:lumOff val="60000"/>
                </a:schemeClr>
              </a:buClr>
              <a:buFont typeface="+mj-lt"/>
              <a:buAutoNum type="arabicPeriod"/>
            </a:pPr>
            <a:endParaRPr lang="en-US" sz="2400" dirty="0">
              <a:solidFill>
                <a:schemeClr val="bg1"/>
              </a:solidFill>
              <a:latin typeface="Arial Narrow" panose="020B0606020202030204" pitchFamily="34" charset="0"/>
            </a:endParaRPr>
          </a:p>
          <a:p>
            <a:pPr marL="514350" indent="-514350" fontAlgn="base">
              <a:buClr>
                <a:schemeClr val="accent1">
                  <a:lumMod val="40000"/>
                  <a:lumOff val="60000"/>
                </a:schemeClr>
              </a:buClr>
              <a:buFont typeface="+mj-lt"/>
              <a:buAutoNum type="arabicPeriod"/>
            </a:pPr>
            <a:r>
              <a:rPr lang="en-US" sz="2400" dirty="0">
                <a:solidFill>
                  <a:schemeClr val="bg1"/>
                </a:solidFill>
                <a:latin typeface="Arial Narrow" panose="020B0606020202030204" pitchFamily="34" charset="0"/>
              </a:rPr>
              <a:t>When possible, stick to a format and explain it. If you have multiple sections/concepts, replicate the structure for each so people are comfortable in the process. </a:t>
            </a:r>
          </a:p>
          <a:p>
            <a:pPr marL="514350" indent="-514350" fontAlgn="base">
              <a:buClr>
                <a:schemeClr val="accent1">
                  <a:lumMod val="40000"/>
                  <a:lumOff val="60000"/>
                </a:schemeClr>
              </a:buClr>
              <a:buFont typeface="+mj-lt"/>
              <a:buAutoNum type="arabicPeriod"/>
            </a:pPr>
            <a:endParaRPr lang="en-US" sz="2400" dirty="0">
              <a:solidFill>
                <a:schemeClr val="bg1"/>
              </a:solidFill>
              <a:latin typeface="Arial Narrow" panose="020B0606020202030204" pitchFamily="34" charset="0"/>
            </a:endParaRPr>
          </a:p>
          <a:p>
            <a:pPr marL="514350" indent="-514350" fontAlgn="base">
              <a:buClr>
                <a:schemeClr val="accent1">
                  <a:lumMod val="40000"/>
                  <a:lumOff val="60000"/>
                </a:schemeClr>
              </a:buClr>
              <a:buFont typeface="+mj-lt"/>
              <a:buAutoNum type="arabicPeriod"/>
            </a:pPr>
            <a:r>
              <a:rPr lang="en-US" sz="2400" dirty="0">
                <a:solidFill>
                  <a:schemeClr val="bg1"/>
                </a:solidFill>
                <a:latin typeface="Arial Narrow" panose="020B0606020202030204" pitchFamily="34" charset="0"/>
              </a:rPr>
              <a:t>Give agency to the group. Explain that your role is just one of many in the session, and everyone can contribute through questions, chat, comments, volunteering for tasks, etc. </a:t>
            </a:r>
          </a:p>
          <a:p>
            <a:pPr marL="514350" indent="-514350" fontAlgn="base">
              <a:buClr>
                <a:schemeClr val="accent1">
                  <a:lumMod val="40000"/>
                  <a:lumOff val="60000"/>
                </a:schemeClr>
              </a:buClr>
              <a:buFont typeface="+mj-lt"/>
              <a:buAutoNum type="arabicPeriod"/>
            </a:pPr>
            <a:endParaRPr lang="en-US" sz="2400" dirty="0">
              <a:solidFill>
                <a:schemeClr val="bg1"/>
              </a:solidFill>
              <a:latin typeface="Arial Narrow" panose="020B0606020202030204" pitchFamily="34" charset="0"/>
            </a:endParaRPr>
          </a:p>
          <a:p>
            <a:pPr marL="514350" indent="-514350" fontAlgn="base">
              <a:buClr>
                <a:schemeClr val="accent1">
                  <a:lumMod val="40000"/>
                  <a:lumOff val="60000"/>
                </a:schemeClr>
              </a:buClr>
              <a:buFont typeface="+mj-lt"/>
              <a:buAutoNum type="arabicPeriod"/>
            </a:pPr>
            <a:r>
              <a:rPr lang="en-US" sz="2400" dirty="0">
                <a:solidFill>
                  <a:schemeClr val="bg1"/>
                </a:solidFill>
                <a:latin typeface="Arial Narrow" panose="020B0606020202030204" pitchFamily="34" charset="0"/>
              </a:rPr>
              <a:t>Create a practice activity where your participants communicate in a method they will use later. A simple icebreaker works, as the goal is to develop connections and iron out any confusion/issues with a low-risk activity. </a:t>
            </a:r>
          </a:p>
        </p:txBody>
      </p:sp>
    </p:spTree>
    <p:extLst>
      <p:ext uri="{BB962C8B-B14F-4D97-AF65-F5344CB8AC3E}">
        <p14:creationId xmlns:p14="http://schemas.microsoft.com/office/powerpoint/2010/main" val="2822330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CFCC1-1DA9-4406-B850-47EF27EB6005}"/>
              </a:ext>
            </a:extLst>
          </p:cNvPr>
          <p:cNvSpPr>
            <a:spLocks noGrp="1"/>
          </p:cNvSpPr>
          <p:nvPr>
            <p:ph type="title"/>
          </p:nvPr>
        </p:nvSpPr>
        <p:spPr>
          <a:xfrm>
            <a:off x="482600" y="0"/>
            <a:ext cx="10515600" cy="1679171"/>
          </a:xfrm>
        </p:spPr>
        <p:txBody>
          <a:bodyPr/>
          <a:lstStyle/>
          <a:p>
            <a:r>
              <a:rPr lang="en-US" sz="4000" b="1" dirty="0">
                <a:solidFill>
                  <a:schemeClr val="accent1">
                    <a:lumMod val="60000"/>
                    <a:lumOff val="40000"/>
                  </a:schemeClr>
                </a:solidFill>
                <a:latin typeface="Arial Narrow" panose="020B0606020202030204" pitchFamily="34" charset="0"/>
              </a:rPr>
              <a:t>Introduction - Introduce the goal and structure of the session </a:t>
            </a:r>
          </a:p>
        </p:txBody>
      </p:sp>
      <p:sp>
        <p:nvSpPr>
          <p:cNvPr id="3" name="Text Placeholder 2">
            <a:extLst>
              <a:ext uri="{FF2B5EF4-FFF2-40B4-BE49-F238E27FC236}">
                <a16:creationId xmlns:a16="http://schemas.microsoft.com/office/drawing/2014/main" id="{1E74CE0D-2D33-4021-B5FE-545D260F1C10}"/>
              </a:ext>
            </a:extLst>
          </p:cNvPr>
          <p:cNvSpPr txBox="1">
            <a:spLocks/>
          </p:cNvSpPr>
          <p:nvPr/>
        </p:nvSpPr>
        <p:spPr>
          <a:xfrm>
            <a:off x="838200" y="1679171"/>
            <a:ext cx="10515600" cy="1325563"/>
          </a:xfrm>
          <a:prstGeom prst="rect">
            <a:avLst/>
          </a:prstGeom>
        </p:spPr>
        <p:txBody>
          <a:bodyPr anchor="t"/>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14350" indent="-514350" fontAlgn="base">
              <a:buClr>
                <a:schemeClr val="accent1">
                  <a:lumMod val="40000"/>
                  <a:lumOff val="60000"/>
                </a:schemeClr>
              </a:buClr>
              <a:buFont typeface="+mj-lt"/>
              <a:buAutoNum type="arabicPeriod"/>
            </a:pPr>
            <a:r>
              <a:rPr lang="en-US" sz="2800" dirty="0">
                <a:solidFill>
                  <a:schemeClr val="bg1"/>
                </a:solidFill>
                <a:latin typeface="Arial Narrow"/>
              </a:rPr>
              <a:t>This is not the same as the learning objectives. Your goal should be to identify a tangible outcome for the session.</a:t>
            </a:r>
            <a:endParaRPr lang="en-US" sz="2800" dirty="0">
              <a:solidFill>
                <a:schemeClr val="bg1"/>
              </a:solidFill>
              <a:latin typeface="Arial Narrow" panose="020B0606020202030204" pitchFamily="34" charset="0"/>
            </a:endParaRPr>
          </a:p>
          <a:p>
            <a:pPr marL="971550" lvl="1" indent="-514350" fontAlgn="base">
              <a:buClr>
                <a:schemeClr val="accent1">
                  <a:lumMod val="40000"/>
                  <a:lumOff val="60000"/>
                </a:schemeClr>
              </a:buClr>
              <a:buFont typeface="Arial" panose="020B0604020202020204" pitchFamily="34" charset="0"/>
              <a:buChar char="•"/>
            </a:pPr>
            <a:r>
              <a:rPr lang="en-US" sz="2800" dirty="0">
                <a:solidFill>
                  <a:schemeClr val="bg1"/>
                </a:solidFill>
                <a:latin typeface="Arial Narrow"/>
              </a:rPr>
              <a:t>e.g., Everyone should walk away with three personalized steps that they can implement in...</a:t>
            </a:r>
          </a:p>
          <a:p>
            <a:pPr marL="514350" indent="-514350" fontAlgn="base">
              <a:buClr>
                <a:schemeClr val="accent1">
                  <a:lumMod val="40000"/>
                  <a:lumOff val="60000"/>
                </a:schemeClr>
              </a:buClr>
              <a:buFont typeface="+mj-lt"/>
              <a:buAutoNum type="arabicPeriod"/>
            </a:pPr>
            <a:endParaRPr lang="en-US" sz="2800" dirty="0">
              <a:solidFill>
                <a:schemeClr val="bg1"/>
              </a:solidFill>
              <a:latin typeface="Arial Narrow" panose="020B0606020202030204" pitchFamily="34" charset="0"/>
            </a:endParaRPr>
          </a:p>
          <a:p>
            <a:pPr marL="514350" indent="-514350" fontAlgn="base">
              <a:buClr>
                <a:schemeClr val="accent1">
                  <a:lumMod val="40000"/>
                  <a:lumOff val="60000"/>
                </a:schemeClr>
              </a:buClr>
              <a:buFont typeface="+mj-lt"/>
              <a:buAutoNum type="arabicPeriod"/>
            </a:pPr>
            <a:r>
              <a:rPr lang="en-US" sz="2800" dirty="0">
                <a:solidFill>
                  <a:schemeClr val="bg1"/>
                </a:solidFill>
                <a:latin typeface="Arial Narrow" panose="020B0606020202030204" pitchFamily="34" charset="0"/>
              </a:rPr>
              <a:t>Explain the structure of the session as simply as possible, sticking to actions. </a:t>
            </a:r>
          </a:p>
          <a:p>
            <a:pPr marL="971550" lvl="1" indent="-514350" fontAlgn="base">
              <a:buClr>
                <a:schemeClr val="accent1">
                  <a:lumMod val="40000"/>
                  <a:lumOff val="60000"/>
                </a:schemeClr>
              </a:buClr>
              <a:buFont typeface="Arial" panose="020B0604020202020204" pitchFamily="34" charset="0"/>
              <a:buChar char="•"/>
            </a:pPr>
            <a:r>
              <a:rPr lang="en-US" sz="2800" dirty="0">
                <a:solidFill>
                  <a:schemeClr val="bg1"/>
                </a:solidFill>
                <a:latin typeface="Arial Narrow"/>
              </a:rPr>
              <a:t>e.g., There are three sections we will cover today. In each section, we will learn about the issue, discuss it as a group, and then solve an example problem together.</a:t>
            </a:r>
          </a:p>
        </p:txBody>
      </p:sp>
    </p:spTree>
    <p:extLst>
      <p:ext uri="{BB962C8B-B14F-4D97-AF65-F5344CB8AC3E}">
        <p14:creationId xmlns:p14="http://schemas.microsoft.com/office/powerpoint/2010/main" val="1027587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CFCC1-1DA9-4406-B850-47EF27EB6005}"/>
              </a:ext>
            </a:extLst>
          </p:cNvPr>
          <p:cNvSpPr>
            <a:spLocks noGrp="1"/>
          </p:cNvSpPr>
          <p:nvPr>
            <p:ph type="title"/>
          </p:nvPr>
        </p:nvSpPr>
        <p:spPr>
          <a:xfrm>
            <a:off x="482600" y="0"/>
            <a:ext cx="10515600" cy="1679171"/>
          </a:xfrm>
        </p:spPr>
        <p:txBody>
          <a:bodyPr/>
          <a:lstStyle/>
          <a:p>
            <a:r>
              <a:rPr lang="en-US" sz="4000" b="1" dirty="0">
                <a:solidFill>
                  <a:schemeClr val="accent1">
                    <a:lumMod val="60000"/>
                    <a:lumOff val="40000"/>
                  </a:schemeClr>
                </a:solidFill>
                <a:latin typeface="Arial Narrow" panose="020B0606020202030204" pitchFamily="34" charset="0"/>
              </a:rPr>
              <a:t>Introduction - Identify the issue (as the expert) and open it up to the group to comment on and refine </a:t>
            </a:r>
          </a:p>
        </p:txBody>
      </p:sp>
      <p:sp>
        <p:nvSpPr>
          <p:cNvPr id="3" name="Text Placeholder 2">
            <a:extLst>
              <a:ext uri="{FF2B5EF4-FFF2-40B4-BE49-F238E27FC236}">
                <a16:creationId xmlns:a16="http://schemas.microsoft.com/office/drawing/2014/main" id="{1E74CE0D-2D33-4021-B5FE-545D260F1C10}"/>
              </a:ext>
            </a:extLst>
          </p:cNvPr>
          <p:cNvSpPr txBox="1">
            <a:spLocks/>
          </p:cNvSpPr>
          <p:nvPr/>
        </p:nvSpPr>
        <p:spPr>
          <a:xfrm>
            <a:off x="838200" y="1679171"/>
            <a:ext cx="10515600" cy="1325563"/>
          </a:xfrm>
          <a:prstGeom prst="rect">
            <a:avLst/>
          </a:prstGeom>
        </p:spPr>
        <p:txBody>
          <a:bodyPr anchor="t"/>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14350" indent="-514350" fontAlgn="base">
              <a:buClr>
                <a:schemeClr val="accent1">
                  <a:lumMod val="40000"/>
                  <a:lumOff val="60000"/>
                </a:schemeClr>
              </a:buClr>
              <a:buFont typeface="+mj-lt"/>
              <a:buAutoNum type="arabicPeriod"/>
            </a:pPr>
            <a:r>
              <a:rPr lang="en-US" sz="2600" dirty="0">
                <a:solidFill>
                  <a:schemeClr val="bg1"/>
                </a:solidFill>
                <a:latin typeface="Arial Narrow"/>
              </a:rPr>
              <a:t>It’s much more likely that learners won’t know how to implement a change than that they won’t know about it at all. </a:t>
            </a:r>
            <a:endParaRPr lang="en-US" sz="2600" dirty="0">
              <a:solidFill>
                <a:schemeClr val="bg1"/>
              </a:solidFill>
              <a:latin typeface="Arial Narrow" panose="020B0606020202030204" pitchFamily="34" charset="0"/>
            </a:endParaRPr>
          </a:p>
          <a:p>
            <a:pPr marL="971550" lvl="1" indent="-514350" fontAlgn="base">
              <a:buClr>
                <a:schemeClr val="accent1">
                  <a:lumMod val="40000"/>
                  <a:lumOff val="60000"/>
                </a:schemeClr>
              </a:buClr>
              <a:buFont typeface="Arial" panose="020B0604020202020204" pitchFamily="34" charset="0"/>
              <a:buChar char="•"/>
            </a:pPr>
            <a:r>
              <a:rPr lang="en-US" sz="2600" dirty="0">
                <a:solidFill>
                  <a:schemeClr val="bg1"/>
                </a:solidFill>
                <a:latin typeface="Arial Narrow"/>
              </a:rPr>
              <a:t>For example, do lawyers need to be told that their well-being is important and going to the gym is a way to keep fit?</a:t>
            </a:r>
            <a:endParaRPr lang="en-US" sz="2600" dirty="0">
              <a:solidFill>
                <a:schemeClr val="bg1"/>
              </a:solidFill>
            </a:endParaRPr>
          </a:p>
          <a:p>
            <a:pPr marL="971550" lvl="1" indent="-514350">
              <a:buClr>
                <a:schemeClr val="accent1">
                  <a:lumMod val="40000"/>
                  <a:lumOff val="60000"/>
                </a:schemeClr>
              </a:buClr>
              <a:buFont typeface="Arial" panose="020B0604020202020204" pitchFamily="34" charset="0"/>
              <a:buChar char="•"/>
            </a:pPr>
            <a:r>
              <a:rPr lang="en-US" sz="2600" dirty="0">
                <a:solidFill>
                  <a:schemeClr val="bg1"/>
                </a:solidFill>
                <a:latin typeface="Arial Narrow"/>
              </a:rPr>
              <a:t>Or do they need to know how to implement a well-being plan and identify barriers in their lives that prevent them from maintaining a high level of well-being?</a:t>
            </a:r>
            <a:endParaRPr lang="en-US" dirty="0">
              <a:solidFill>
                <a:schemeClr val="bg1"/>
              </a:solidFill>
            </a:endParaRPr>
          </a:p>
          <a:p>
            <a:pPr marL="971550" lvl="1" indent="-514350" fontAlgn="base">
              <a:buClr>
                <a:schemeClr val="accent1">
                  <a:lumMod val="40000"/>
                  <a:lumOff val="60000"/>
                </a:schemeClr>
              </a:buClr>
              <a:buFont typeface="Arial" panose="020B0604020202020204" pitchFamily="34" charset="0"/>
              <a:buChar char="•"/>
            </a:pPr>
            <a:endParaRPr lang="en-US" sz="2600" dirty="0">
              <a:solidFill>
                <a:schemeClr val="bg1"/>
              </a:solidFill>
              <a:latin typeface="Arial Narrow" panose="020B0606020202030204" pitchFamily="34" charset="0"/>
            </a:endParaRPr>
          </a:p>
          <a:p>
            <a:pPr marL="514350" indent="-514350" fontAlgn="base">
              <a:buClr>
                <a:schemeClr val="accent1">
                  <a:lumMod val="40000"/>
                  <a:lumOff val="60000"/>
                </a:schemeClr>
              </a:buClr>
              <a:buFont typeface="+mj-lt"/>
              <a:buAutoNum type="arabicPeriod"/>
            </a:pPr>
            <a:r>
              <a:rPr lang="en-US" sz="2600" dirty="0">
                <a:solidFill>
                  <a:schemeClr val="bg1"/>
                </a:solidFill>
                <a:latin typeface="Arial Narrow"/>
              </a:rPr>
              <a:t>Once you have outlined the issue, invite comment and refinement from the group. Maybe there are existing resources or policies that aren’t commonly know that can be used by the group. </a:t>
            </a:r>
            <a:endParaRPr lang="en-US" sz="26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817245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CFCC1-1DA9-4406-B850-47EF27EB6005}"/>
              </a:ext>
            </a:extLst>
          </p:cNvPr>
          <p:cNvSpPr>
            <a:spLocks noGrp="1"/>
          </p:cNvSpPr>
          <p:nvPr>
            <p:ph type="title"/>
          </p:nvPr>
        </p:nvSpPr>
        <p:spPr>
          <a:xfrm>
            <a:off x="394854" y="18255"/>
            <a:ext cx="10515600" cy="1777294"/>
          </a:xfrm>
        </p:spPr>
        <p:txBody>
          <a:bodyPr/>
          <a:lstStyle/>
          <a:p>
            <a:r>
              <a:rPr lang="en-US" sz="4000" b="1" dirty="0">
                <a:solidFill>
                  <a:schemeClr val="accent1">
                    <a:lumMod val="60000"/>
                    <a:lumOff val="40000"/>
                  </a:schemeClr>
                </a:solidFill>
                <a:latin typeface="Arial Narrow" panose="020B0606020202030204" pitchFamily="34" charset="0"/>
              </a:rPr>
              <a:t>Understanding the </a:t>
            </a:r>
            <a:br>
              <a:rPr lang="en-US" sz="4000" b="1" dirty="0">
                <a:solidFill>
                  <a:schemeClr val="accent1">
                    <a:lumMod val="60000"/>
                    <a:lumOff val="40000"/>
                  </a:schemeClr>
                </a:solidFill>
                <a:latin typeface="Arial Narrow" panose="020B0606020202030204" pitchFamily="34" charset="0"/>
              </a:rPr>
            </a:br>
            <a:r>
              <a:rPr lang="en-US" sz="4000" b="1" dirty="0">
                <a:solidFill>
                  <a:schemeClr val="accent1">
                    <a:lumMod val="60000"/>
                    <a:lumOff val="40000"/>
                  </a:schemeClr>
                </a:solidFill>
                <a:latin typeface="Arial Narrow" panose="020B0606020202030204" pitchFamily="34" charset="0"/>
              </a:rPr>
              <a:t>content </a:t>
            </a:r>
          </a:p>
        </p:txBody>
      </p:sp>
      <p:sp>
        <p:nvSpPr>
          <p:cNvPr id="3" name="Text Placeholder 2">
            <a:extLst>
              <a:ext uri="{FF2B5EF4-FFF2-40B4-BE49-F238E27FC236}">
                <a16:creationId xmlns:a16="http://schemas.microsoft.com/office/drawing/2014/main" id="{1E74CE0D-2D33-4021-B5FE-545D260F1C10}"/>
              </a:ext>
            </a:extLst>
          </p:cNvPr>
          <p:cNvSpPr txBox="1">
            <a:spLocks/>
          </p:cNvSpPr>
          <p:nvPr/>
        </p:nvSpPr>
        <p:spPr>
          <a:xfrm>
            <a:off x="838200" y="1643076"/>
            <a:ext cx="4481945" cy="4351338"/>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fontAlgn="base">
              <a:buClr>
                <a:schemeClr val="accent1">
                  <a:lumMod val="20000"/>
                  <a:lumOff val="80000"/>
                </a:schemeClr>
              </a:buClr>
            </a:pPr>
            <a:r>
              <a:rPr lang="en-US" sz="3200" kern="0" dirty="0">
                <a:solidFill>
                  <a:schemeClr val="bg1"/>
                </a:solidFill>
                <a:latin typeface="Arial Narrow" panose="020B0606020202030204" pitchFamily="34" charset="0"/>
              </a:rPr>
              <a:t>This is where your expertise and preparation adds value. By curating and highlighting the diverse content to be discussed and absorbed by the group, you can draw out a range of perspectives and conclusions. </a:t>
            </a:r>
          </a:p>
        </p:txBody>
      </p:sp>
      <p:pic>
        <p:nvPicPr>
          <p:cNvPr id="6" name="Picture 5" descr="A group of people in a room&#10;&#10;Description automatically generated">
            <a:extLst>
              <a:ext uri="{FF2B5EF4-FFF2-40B4-BE49-F238E27FC236}">
                <a16:creationId xmlns:a16="http://schemas.microsoft.com/office/drawing/2014/main" id="{B6CC78E1-A5CF-4556-8AA3-B65448D1C66F}"/>
              </a:ext>
            </a:extLst>
          </p:cNvPr>
          <p:cNvPicPr>
            <a:picLocks noChangeAspect="1"/>
          </p:cNvPicPr>
          <p:nvPr/>
        </p:nvPicPr>
        <p:blipFill rotWithShape="1">
          <a:blip r:embed="rId2">
            <a:extLst>
              <a:ext uri="{28A0092B-C50C-407E-A947-70E740481C1C}">
                <a14:useLocalDpi xmlns:a14="http://schemas.microsoft.com/office/drawing/2010/main" val="0"/>
              </a:ext>
            </a:extLst>
          </a:blip>
          <a:srcRect l="33828" r="13455"/>
          <a:stretch/>
        </p:blipFill>
        <p:spPr>
          <a:xfrm>
            <a:off x="5763491" y="0"/>
            <a:ext cx="6428509" cy="6858000"/>
          </a:xfrm>
          <a:prstGeom prst="rect">
            <a:avLst/>
          </a:prstGeom>
        </p:spPr>
      </p:pic>
    </p:spTree>
    <p:extLst>
      <p:ext uri="{BB962C8B-B14F-4D97-AF65-F5344CB8AC3E}">
        <p14:creationId xmlns:p14="http://schemas.microsoft.com/office/powerpoint/2010/main" val="698108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CFCC1-1DA9-4406-B850-47EF27EB6005}"/>
              </a:ext>
            </a:extLst>
          </p:cNvPr>
          <p:cNvSpPr>
            <a:spLocks noGrp="1"/>
          </p:cNvSpPr>
          <p:nvPr>
            <p:ph type="title"/>
          </p:nvPr>
        </p:nvSpPr>
        <p:spPr>
          <a:xfrm>
            <a:off x="482600" y="0"/>
            <a:ext cx="10515600" cy="1679171"/>
          </a:xfrm>
        </p:spPr>
        <p:txBody>
          <a:bodyPr/>
          <a:lstStyle/>
          <a:p>
            <a:r>
              <a:rPr lang="en-US" sz="4000" b="1" dirty="0">
                <a:solidFill>
                  <a:schemeClr val="accent1">
                    <a:lumMod val="60000"/>
                    <a:lumOff val="40000"/>
                  </a:schemeClr>
                </a:solidFill>
                <a:latin typeface="Arial Narrow" panose="020B0606020202030204" pitchFamily="34" charset="0"/>
              </a:rPr>
              <a:t>Understanding the content - Introduce the content that learners need</a:t>
            </a:r>
          </a:p>
        </p:txBody>
      </p:sp>
      <p:sp>
        <p:nvSpPr>
          <p:cNvPr id="3" name="Text Placeholder 2">
            <a:extLst>
              <a:ext uri="{FF2B5EF4-FFF2-40B4-BE49-F238E27FC236}">
                <a16:creationId xmlns:a16="http://schemas.microsoft.com/office/drawing/2014/main" id="{1E74CE0D-2D33-4021-B5FE-545D260F1C10}"/>
              </a:ext>
            </a:extLst>
          </p:cNvPr>
          <p:cNvSpPr txBox="1">
            <a:spLocks/>
          </p:cNvSpPr>
          <p:nvPr/>
        </p:nvSpPr>
        <p:spPr>
          <a:xfrm>
            <a:off x="838200" y="1679171"/>
            <a:ext cx="10515600" cy="1325563"/>
          </a:xfrm>
          <a:prstGeom prst="rect">
            <a:avLst/>
          </a:prstGeom>
        </p:spPr>
        <p:txBody>
          <a:bodyPr anchor="t"/>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14350" indent="-514350" fontAlgn="base">
              <a:buClr>
                <a:schemeClr val="accent1">
                  <a:lumMod val="40000"/>
                  <a:lumOff val="60000"/>
                </a:schemeClr>
              </a:buClr>
              <a:buFont typeface="+mj-lt"/>
              <a:buAutoNum type="arabicPeriod"/>
            </a:pPr>
            <a:r>
              <a:rPr lang="en-US" sz="2200" dirty="0">
                <a:solidFill>
                  <a:schemeClr val="bg1"/>
                </a:solidFill>
                <a:latin typeface="Arial Narrow"/>
              </a:rPr>
              <a:t>This section is where you can present the high-level facts and resources that pertain to the issue (e.g., data or research that can inform group decisions). </a:t>
            </a:r>
            <a:endParaRPr lang="en-US" sz="2200" dirty="0">
              <a:solidFill>
                <a:schemeClr val="bg1"/>
              </a:solidFill>
              <a:latin typeface="Arial Narrow" panose="020B0606020202030204" pitchFamily="34" charset="0"/>
            </a:endParaRPr>
          </a:p>
          <a:p>
            <a:pPr marL="971550" lvl="1" indent="-514350" fontAlgn="base">
              <a:buClr>
                <a:schemeClr val="accent1">
                  <a:lumMod val="40000"/>
                  <a:lumOff val="60000"/>
                </a:schemeClr>
              </a:buClr>
              <a:buFont typeface="Arial" panose="020B0604020202020204" pitchFamily="34" charset="0"/>
              <a:buChar char="•"/>
            </a:pPr>
            <a:endParaRPr lang="en-US" sz="2200" dirty="0">
              <a:solidFill>
                <a:schemeClr val="bg1"/>
              </a:solidFill>
              <a:latin typeface="Arial Narrow" panose="020B0606020202030204" pitchFamily="34" charset="0"/>
            </a:endParaRPr>
          </a:p>
          <a:p>
            <a:pPr marL="514350" indent="-514350" fontAlgn="base">
              <a:buClr>
                <a:schemeClr val="accent1">
                  <a:lumMod val="40000"/>
                  <a:lumOff val="60000"/>
                </a:schemeClr>
              </a:buClr>
              <a:buFont typeface="+mj-lt"/>
              <a:buAutoNum type="arabicPeriod"/>
            </a:pPr>
            <a:r>
              <a:rPr lang="en-US" sz="2200" dirty="0">
                <a:solidFill>
                  <a:schemeClr val="bg1"/>
                </a:solidFill>
                <a:latin typeface="Arial Narrow"/>
              </a:rPr>
              <a:t>Use the materials as a resource and consider placing information throughout that learners can read for a couple of minutes (e.g., articles, charts, opinions, etc.). Remember, you don’t have to read everything out loud. Course participants can read it themselves. </a:t>
            </a:r>
          </a:p>
          <a:p>
            <a:pPr marL="514350" indent="-514350" fontAlgn="base">
              <a:buClr>
                <a:schemeClr val="accent1">
                  <a:lumMod val="40000"/>
                  <a:lumOff val="60000"/>
                </a:schemeClr>
              </a:buClr>
              <a:buFont typeface="+mj-lt"/>
              <a:buAutoNum type="arabicPeriod"/>
            </a:pPr>
            <a:endParaRPr lang="en-US" sz="2200" dirty="0">
              <a:solidFill>
                <a:schemeClr val="bg1"/>
              </a:solidFill>
              <a:latin typeface="Arial Narrow" panose="020B0606020202030204" pitchFamily="34" charset="0"/>
            </a:endParaRPr>
          </a:p>
          <a:p>
            <a:pPr marL="514350" indent="-514350" fontAlgn="base">
              <a:buClr>
                <a:schemeClr val="accent1">
                  <a:lumMod val="40000"/>
                  <a:lumOff val="60000"/>
                </a:schemeClr>
              </a:buClr>
              <a:buFont typeface="+mj-lt"/>
              <a:buAutoNum type="arabicPeriod"/>
            </a:pPr>
            <a:r>
              <a:rPr lang="en-US" sz="2200" dirty="0">
                <a:solidFill>
                  <a:schemeClr val="bg1"/>
                </a:solidFill>
                <a:latin typeface="Arial Narrow"/>
              </a:rPr>
              <a:t>Use polling to retrieve additional content and data from the group.</a:t>
            </a:r>
          </a:p>
          <a:p>
            <a:pPr marL="971550" lvl="1" indent="-514350" fontAlgn="base">
              <a:buClr>
                <a:schemeClr val="accent1">
                  <a:lumMod val="40000"/>
                  <a:lumOff val="60000"/>
                </a:schemeClr>
              </a:buClr>
              <a:buFont typeface="Arial" panose="020B0604020202020204" pitchFamily="34" charset="0"/>
              <a:buChar char="•"/>
            </a:pPr>
            <a:r>
              <a:rPr lang="en-US" sz="2200" dirty="0">
                <a:solidFill>
                  <a:schemeClr val="bg1"/>
                </a:solidFill>
                <a:latin typeface="Arial Narrow"/>
              </a:rPr>
              <a:t>For example, a simple poll can be used to gather how much experience learners have in the topic area or their preferred roles in small group work. </a:t>
            </a:r>
          </a:p>
          <a:p>
            <a:pPr marL="971550" lvl="1" indent="-514350" fontAlgn="base">
              <a:buClr>
                <a:schemeClr val="accent1">
                  <a:lumMod val="40000"/>
                  <a:lumOff val="60000"/>
                </a:schemeClr>
              </a:buClr>
              <a:buFont typeface="Arial" panose="020B0604020202020204" pitchFamily="34" charset="0"/>
              <a:buChar char="•"/>
            </a:pPr>
            <a:r>
              <a:rPr lang="en-US" sz="2200" dirty="0">
                <a:solidFill>
                  <a:schemeClr val="bg1"/>
                </a:solidFill>
                <a:latin typeface="Arial Narrow"/>
              </a:rPr>
              <a:t>It could also be a forum to invite the audience to bring ideas or content to the session (e.g., perhaps they've worked on a project that they feel adds value to the discussion).</a:t>
            </a:r>
            <a:endParaRPr lang="en-US" sz="22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3365056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CFCC1-1DA9-4406-B850-47EF27EB6005}"/>
              </a:ext>
            </a:extLst>
          </p:cNvPr>
          <p:cNvSpPr>
            <a:spLocks noGrp="1"/>
          </p:cNvSpPr>
          <p:nvPr>
            <p:ph type="title"/>
          </p:nvPr>
        </p:nvSpPr>
        <p:spPr>
          <a:xfrm>
            <a:off x="482600" y="0"/>
            <a:ext cx="10515600" cy="1679171"/>
          </a:xfrm>
        </p:spPr>
        <p:txBody>
          <a:bodyPr/>
          <a:lstStyle/>
          <a:p>
            <a:r>
              <a:rPr lang="en-US" sz="4000" b="1" dirty="0">
                <a:solidFill>
                  <a:schemeClr val="accent1">
                    <a:lumMod val="60000"/>
                    <a:lumOff val="40000"/>
                  </a:schemeClr>
                </a:solidFill>
                <a:latin typeface="Arial Narrow" panose="020B0606020202030204" pitchFamily="34" charset="0"/>
              </a:rPr>
              <a:t>Understanding the content – Discussing the content</a:t>
            </a:r>
          </a:p>
        </p:txBody>
      </p:sp>
      <p:sp>
        <p:nvSpPr>
          <p:cNvPr id="3" name="Text Placeholder 2">
            <a:extLst>
              <a:ext uri="{FF2B5EF4-FFF2-40B4-BE49-F238E27FC236}">
                <a16:creationId xmlns:a16="http://schemas.microsoft.com/office/drawing/2014/main" id="{1E74CE0D-2D33-4021-B5FE-545D260F1C10}"/>
              </a:ext>
            </a:extLst>
          </p:cNvPr>
          <p:cNvSpPr txBox="1">
            <a:spLocks/>
          </p:cNvSpPr>
          <p:nvPr/>
        </p:nvSpPr>
        <p:spPr>
          <a:xfrm>
            <a:off x="838200" y="1679171"/>
            <a:ext cx="10515600" cy="1325563"/>
          </a:xfrm>
          <a:prstGeom prst="rect">
            <a:avLst/>
          </a:prstGeom>
        </p:spPr>
        <p:txBody>
          <a:bodyPr anchor="t"/>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14350" indent="-514350" fontAlgn="base">
              <a:buClr>
                <a:schemeClr val="accent1">
                  <a:lumMod val="40000"/>
                  <a:lumOff val="60000"/>
                </a:schemeClr>
              </a:buClr>
              <a:buFont typeface="+mj-lt"/>
              <a:buAutoNum type="arabicPeriod"/>
            </a:pPr>
            <a:r>
              <a:rPr lang="en-US" sz="3200" dirty="0">
                <a:solidFill>
                  <a:schemeClr val="bg1"/>
                </a:solidFill>
                <a:latin typeface="Arial Narrow"/>
              </a:rPr>
              <a:t>You can use several techniques to encourage learners to contribute, but it’s most important to provide multiple options for participation. Some people are more comfortable not speaking up in a group. </a:t>
            </a:r>
            <a:endParaRPr lang="en-US" sz="3200" dirty="0">
              <a:solidFill>
                <a:schemeClr val="bg1"/>
              </a:solidFill>
              <a:latin typeface="Arial Narrow" panose="020B0606020202030204" pitchFamily="34" charset="0"/>
            </a:endParaRPr>
          </a:p>
          <a:p>
            <a:pPr marL="514350" indent="-514350" fontAlgn="base">
              <a:buClr>
                <a:schemeClr val="accent1">
                  <a:lumMod val="40000"/>
                  <a:lumOff val="60000"/>
                </a:schemeClr>
              </a:buClr>
              <a:buFont typeface="+mj-lt"/>
              <a:buAutoNum type="arabicPeriod"/>
            </a:pPr>
            <a:endParaRPr lang="en-US" sz="3200" dirty="0">
              <a:solidFill>
                <a:schemeClr val="bg1"/>
              </a:solidFill>
              <a:latin typeface="Arial Narrow" panose="020B0606020202030204" pitchFamily="34" charset="0"/>
            </a:endParaRPr>
          </a:p>
          <a:p>
            <a:pPr marL="514350" indent="-514350" fontAlgn="base">
              <a:buClr>
                <a:schemeClr val="accent1">
                  <a:lumMod val="40000"/>
                  <a:lumOff val="60000"/>
                </a:schemeClr>
              </a:buClr>
              <a:buFont typeface="+mj-lt"/>
              <a:buAutoNum type="arabicPeriod"/>
            </a:pPr>
            <a:r>
              <a:rPr lang="en-US" sz="3200" dirty="0">
                <a:solidFill>
                  <a:schemeClr val="bg1"/>
                </a:solidFill>
                <a:latin typeface="Arial Narrow" panose="020B0606020202030204" pitchFamily="34" charset="0"/>
              </a:rPr>
              <a:t>Try to get a good summary of the resources from the group and any additional content/points to note. </a:t>
            </a:r>
            <a:r>
              <a:rPr lang="en-US" sz="3200" dirty="0">
                <a:solidFill>
                  <a:schemeClr val="accent6">
                    <a:lumMod val="40000"/>
                    <a:lumOff val="60000"/>
                  </a:schemeClr>
                </a:solidFill>
                <a:latin typeface="Arial Narrow" panose="020B0606020202030204" pitchFamily="34" charset="0"/>
                <a:hlinkClick r:id="rId3">
                  <a:extLst>
                    <a:ext uri="{A12FA001-AC4F-418D-AE19-62706E023703}">
                      <ahyp:hlinkClr xmlns:ahyp="http://schemas.microsoft.com/office/drawing/2018/hyperlinkcolor" val="tx"/>
                    </a:ext>
                  </a:extLst>
                </a:hlinkClick>
              </a:rPr>
              <a:t>Whiteboarding</a:t>
            </a:r>
            <a:r>
              <a:rPr lang="en-US" sz="3200" dirty="0">
                <a:solidFill>
                  <a:schemeClr val="bg1"/>
                </a:solidFill>
                <a:latin typeface="Arial Narrow" panose="020B0606020202030204" pitchFamily="34" charset="0"/>
              </a:rPr>
              <a:t> is a good option here.</a:t>
            </a:r>
          </a:p>
        </p:txBody>
      </p:sp>
    </p:spTree>
    <p:extLst>
      <p:ext uri="{BB962C8B-B14F-4D97-AF65-F5344CB8AC3E}">
        <p14:creationId xmlns:p14="http://schemas.microsoft.com/office/powerpoint/2010/main" val="126858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CFCC1-1DA9-4406-B850-47EF27EB6005}"/>
              </a:ext>
            </a:extLst>
          </p:cNvPr>
          <p:cNvSpPr>
            <a:spLocks noGrp="1"/>
          </p:cNvSpPr>
          <p:nvPr>
            <p:ph type="title"/>
          </p:nvPr>
        </p:nvSpPr>
        <p:spPr>
          <a:xfrm>
            <a:off x="394854" y="18255"/>
            <a:ext cx="10515600" cy="1145527"/>
          </a:xfrm>
        </p:spPr>
        <p:txBody>
          <a:bodyPr/>
          <a:lstStyle/>
          <a:p>
            <a:r>
              <a:rPr lang="en-US" sz="4000" b="1" dirty="0">
                <a:solidFill>
                  <a:schemeClr val="accent1">
                    <a:lumMod val="60000"/>
                    <a:lumOff val="40000"/>
                  </a:schemeClr>
                </a:solidFill>
                <a:latin typeface="Arial Narrow" panose="020B0606020202030204" pitchFamily="34" charset="0"/>
              </a:rPr>
              <a:t>Solving the problem </a:t>
            </a:r>
          </a:p>
        </p:txBody>
      </p:sp>
      <p:sp>
        <p:nvSpPr>
          <p:cNvPr id="3" name="Text Placeholder 2">
            <a:extLst>
              <a:ext uri="{FF2B5EF4-FFF2-40B4-BE49-F238E27FC236}">
                <a16:creationId xmlns:a16="http://schemas.microsoft.com/office/drawing/2014/main" id="{1E74CE0D-2D33-4021-B5FE-545D260F1C10}"/>
              </a:ext>
            </a:extLst>
          </p:cNvPr>
          <p:cNvSpPr txBox="1">
            <a:spLocks/>
          </p:cNvSpPr>
          <p:nvPr/>
        </p:nvSpPr>
        <p:spPr>
          <a:xfrm>
            <a:off x="838200" y="1194189"/>
            <a:ext cx="4481945" cy="4351338"/>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400" fontAlgn="base">
              <a:buClr>
                <a:schemeClr val="accent1">
                  <a:lumMod val="20000"/>
                  <a:lumOff val="80000"/>
                </a:schemeClr>
              </a:buClr>
            </a:pPr>
            <a:r>
              <a:rPr lang="en-US" sz="2800" kern="0" dirty="0">
                <a:solidFill>
                  <a:schemeClr val="bg1"/>
                </a:solidFill>
                <a:latin typeface="Arial Narrow" panose="020B0606020202030204" pitchFamily="34" charset="0"/>
              </a:rPr>
              <a:t>This is the hands-on section of the session, where the group works through an issue or set of issues, exploring different solutions and the possible impacts of these solutions. </a:t>
            </a:r>
          </a:p>
          <a:p>
            <a:pPr defTabSz="914400" fontAlgn="base">
              <a:buClr>
                <a:schemeClr val="accent1">
                  <a:lumMod val="20000"/>
                  <a:lumOff val="80000"/>
                </a:schemeClr>
              </a:buClr>
            </a:pPr>
            <a:endParaRPr lang="en-US" sz="2800" kern="0" dirty="0">
              <a:solidFill>
                <a:schemeClr val="bg1"/>
              </a:solidFill>
              <a:latin typeface="Arial Narrow" panose="020B0606020202030204" pitchFamily="34" charset="0"/>
            </a:endParaRPr>
          </a:p>
          <a:p>
            <a:pPr defTabSz="914400" fontAlgn="base">
              <a:buClr>
                <a:schemeClr val="accent1">
                  <a:lumMod val="20000"/>
                  <a:lumOff val="80000"/>
                </a:schemeClr>
              </a:buClr>
            </a:pPr>
            <a:r>
              <a:rPr lang="en-US" sz="2800" kern="0" dirty="0">
                <a:solidFill>
                  <a:schemeClr val="bg1"/>
                </a:solidFill>
                <a:latin typeface="Arial Narrow" panose="020B0606020202030204" pitchFamily="34" charset="0"/>
              </a:rPr>
              <a:t>A well-organized participant guide with resources will make this section a lot easier to manage. </a:t>
            </a:r>
          </a:p>
        </p:txBody>
      </p:sp>
      <p:pic>
        <p:nvPicPr>
          <p:cNvPr id="5" name="Picture 4" descr="A group of people sitting at a table&#10;&#10;Description automatically generated">
            <a:extLst>
              <a:ext uri="{FF2B5EF4-FFF2-40B4-BE49-F238E27FC236}">
                <a16:creationId xmlns:a16="http://schemas.microsoft.com/office/drawing/2014/main" id="{BA2956C6-52D3-4931-AAD7-5B0631A5B32A}"/>
              </a:ext>
            </a:extLst>
          </p:cNvPr>
          <p:cNvPicPr>
            <a:picLocks noChangeAspect="1"/>
          </p:cNvPicPr>
          <p:nvPr/>
        </p:nvPicPr>
        <p:blipFill rotWithShape="1">
          <a:blip r:embed="rId2">
            <a:extLst>
              <a:ext uri="{28A0092B-C50C-407E-A947-70E740481C1C}">
                <a14:useLocalDpi xmlns:a14="http://schemas.microsoft.com/office/drawing/2010/main" val="0"/>
              </a:ext>
            </a:extLst>
          </a:blip>
          <a:srcRect l="27006" t="101" r="10501" b="-101"/>
          <a:stretch/>
        </p:blipFill>
        <p:spPr>
          <a:xfrm>
            <a:off x="5763491" y="0"/>
            <a:ext cx="6428509" cy="6858000"/>
          </a:xfrm>
          <a:prstGeom prst="rect">
            <a:avLst/>
          </a:prstGeom>
        </p:spPr>
      </p:pic>
    </p:spTree>
    <p:extLst>
      <p:ext uri="{BB962C8B-B14F-4D97-AF65-F5344CB8AC3E}">
        <p14:creationId xmlns:p14="http://schemas.microsoft.com/office/powerpoint/2010/main" val="1055439277"/>
      </p:ext>
    </p:extLst>
  </p:cSld>
  <p:clrMapOvr>
    <a:masterClrMapping/>
  </p:clrMapOvr>
</p:sld>
</file>

<file path=ppt/theme/theme1.xml><?xml version="1.0" encoding="utf-8"?>
<a:theme xmlns:a="http://schemas.openxmlformats.org/drawingml/2006/main" name="Theme1">
  <a:themeElements>
    <a:clrScheme name="2Civility Template">
      <a:dk1>
        <a:srgbClr val="1B1E3D"/>
      </a:dk1>
      <a:lt1>
        <a:srgbClr val="FFFFFF"/>
      </a:lt1>
      <a:dk2>
        <a:srgbClr val="5E3878"/>
      </a:dk2>
      <a:lt2>
        <a:srgbClr val="8DCCA2"/>
      </a:lt2>
      <a:accent1>
        <a:srgbClr val="714494"/>
      </a:accent1>
      <a:accent2>
        <a:srgbClr val="548FA8"/>
      </a:accent2>
      <a:accent3>
        <a:srgbClr val="27596B"/>
      </a:accent3>
      <a:accent4>
        <a:srgbClr val="7F8FA9"/>
      </a:accent4>
      <a:accent5>
        <a:srgbClr val="5AA2AE"/>
      </a:accent5>
      <a:accent6>
        <a:srgbClr val="996091"/>
      </a:accent6>
      <a:hlink>
        <a:srgbClr val="5E3878"/>
      </a:hlink>
      <a:folHlink>
        <a:srgbClr val="548FA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D7E20EC7-E11D-4BCB-A93A-0107EA148CAE}" vid="{BCC1B9D0-57A5-4A8B-AF56-F3B03D318B2D}"/>
    </a:ext>
  </a:extLst>
</a:theme>
</file>

<file path=ppt/theme/theme2.xml><?xml version="1.0" encoding="utf-8"?>
<a:theme xmlns:a="http://schemas.openxmlformats.org/drawingml/2006/main" name="2Civility PPT">
  <a:themeElements>
    <a:clrScheme name="2Civility Template">
      <a:dk1>
        <a:srgbClr val="1B1E3D"/>
      </a:dk1>
      <a:lt1>
        <a:sysClr val="window" lastClr="FFFFFF"/>
      </a:lt1>
      <a:dk2>
        <a:srgbClr val="5E3878"/>
      </a:dk2>
      <a:lt2>
        <a:srgbClr val="8DCCA2"/>
      </a:lt2>
      <a:accent1>
        <a:srgbClr val="714494"/>
      </a:accent1>
      <a:accent2>
        <a:srgbClr val="548FA8"/>
      </a:accent2>
      <a:accent3>
        <a:srgbClr val="27596B"/>
      </a:accent3>
      <a:accent4>
        <a:srgbClr val="7F8FA9"/>
      </a:accent4>
      <a:accent5>
        <a:srgbClr val="5AA2AE"/>
      </a:accent5>
      <a:accent6>
        <a:srgbClr val="996091"/>
      </a:accent6>
      <a:hlink>
        <a:srgbClr val="5E3878"/>
      </a:hlink>
      <a:folHlink>
        <a:srgbClr val="548FA8"/>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Civility PPT" id="{258D2786-527A-4AE0-BC58-E4394501B1ED}" vid="{B991C789-321E-4B9D-BDB3-4EFE815DD6E8}"/>
    </a:ext>
  </a:extLst>
</a:theme>
</file>

<file path=ppt/theme/theme3.xml><?xml version="1.0" encoding="utf-8"?>
<a:theme xmlns:a="http://schemas.openxmlformats.org/drawingml/2006/main" name="22 - Retro Televis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2Civility Template">
      <a:dk1>
        <a:srgbClr val="1B1E3D"/>
      </a:dk1>
      <a:lt1>
        <a:sysClr val="window" lastClr="FFFFFF"/>
      </a:lt1>
      <a:dk2>
        <a:srgbClr val="5E3878"/>
      </a:dk2>
      <a:lt2>
        <a:srgbClr val="8DCCA2"/>
      </a:lt2>
      <a:accent1>
        <a:srgbClr val="714494"/>
      </a:accent1>
      <a:accent2>
        <a:srgbClr val="548FA8"/>
      </a:accent2>
      <a:accent3>
        <a:srgbClr val="27596B"/>
      </a:accent3>
      <a:accent4>
        <a:srgbClr val="7F8FA9"/>
      </a:accent4>
      <a:accent5>
        <a:srgbClr val="5AA2AE"/>
      </a:accent5>
      <a:accent6>
        <a:srgbClr val="996091"/>
      </a:accent6>
      <a:hlink>
        <a:srgbClr val="5E3878"/>
      </a:hlink>
      <a:folHlink>
        <a:srgbClr val="548FA8"/>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Civility Template Version4.potx" id="{9E06FB03-9D64-4206-B4FE-9E6132760BE9}" vid="{771BCCAC-3D34-40AA-93E1-290EBC3D3940}"/>
    </a:ext>
  </a:extLst>
</a:theme>
</file>

<file path=ppt/theme/theme5.xml><?xml version="1.0" encoding="utf-8"?>
<a:theme xmlns:a="http://schemas.openxmlformats.org/drawingml/2006/main" name="2_22 - Retro Televis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2Civility Template">
      <a:dk1>
        <a:srgbClr val="1B1E3D"/>
      </a:dk1>
      <a:lt1>
        <a:srgbClr val="FFFFFF"/>
      </a:lt1>
      <a:dk2>
        <a:srgbClr val="5E3878"/>
      </a:dk2>
      <a:lt2>
        <a:srgbClr val="8DCCA2"/>
      </a:lt2>
      <a:accent1>
        <a:srgbClr val="714494"/>
      </a:accent1>
      <a:accent2>
        <a:srgbClr val="548FA8"/>
      </a:accent2>
      <a:accent3>
        <a:srgbClr val="27596B"/>
      </a:accent3>
      <a:accent4>
        <a:srgbClr val="7F8FA9"/>
      </a:accent4>
      <a:accent5>
        <a:srgbClr val="5AA2AE"/>
      </a:accent5>
      <a:accent6>
        <a:srgbClr val="996091"/>
      </a:accent6>
      <a:hlink>
        <a:srgbClr val="5E3878"/>
      </a:hlink>
      <a:folHlink>
        <a:srgbClr val="548FA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erson xmlns="c4aab3e1-cc35-475e-bc88-f8f6ca414012">
      <UserInfo>
        <DisplayName/>
        <AccountId xsi:nil="true"/>
        <AccountType/>
      </UserInfo>
    </person>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21DF48B1A07F14CB87CA3CE029F44F3" ma:contentTypeVersion="15" ma:contentTypeDescription="Create a new document." ma:contentTypeScope="" ma:versionID="eeb1b4497c9031a66f9c79d769207590">
  <xsd:schema xmlns:xsd="http://www.w3.org/2001/XMLSchema" xmlns:xs="http://www.w3.org/2001/XMLSchema" xmlns:p="http://schemas.microsoft.com/office/2006/metadata/properties" xmlns:ns2="d67e5dbc-7796-4115-9731-40128c62b747" xmlns:ns3="c4aab3e1-cc35-475e-bc88-f8f6ca414012" targetNamespace="http://schemas.microsoft.com/office/2006/metadata/properties" ma:root="true" ma:fieldsID="9426f311ff364dfd5baa2eaf73077deb" ns2:_="" ns3:_="">
    <xsd:import namespace="d67e5dbc-7796-4115-9731-40128c62b747"/>
    <xsd:import namespace="c4aab3e1-cc35-475e-bc88-f8f6ca414012"/>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pers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7e5dbc-7796-4115-9731-40128c62b74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4aab3e1-cc35-475e-bc88-f8f6ca414012"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person" ma:index="22" nillable="true" ma:displayName="person" ma:list="UserInfo" ma:internalName="person">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B8D5AD-32ED-4302-8615-A0FE0BA8E3A3}">
  <ds:schemaRefs>
    <ds:schemaRef ds:uri="http://purl.org/dc/dcmitype/"/>
    <ds:schemaRef ds:uri="http://schemas.microsoft.com/office/infopath/2007/PartnerControls"/>
    <ds:schemaRef ds:uri="http://purl.org/dc/elements/1.1/"/>
    <ds:schemaRef ds:uri="http://schemas.microsoft.com/office/2006/metadata/properties"/>
    <ds:schemaRef ds:uri="c4aab3e1-cc35-475e-bc88-f8f6ca414012"/>
    <ds:schemaRef ds:uri="d67e5dbc-7796-4115-9731-40128c62b747"/>
    <ds:schemaRef ds:uri="http://purl.org/dc/terms/"/>
    <ds:schemaRef ds:uri="http://schemas.microsoft.com/office/2006/documentManagement/typ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C4D72E2-A328-4328-91C2-1FF73E0D4F25}">
  <ds:schemaRefs>
    <ds:schemaRef ds:uri="c4aab3e1-cc35-475e-bc88-f8f6ca414012"/>
    <ds:schemaRef ds:uri="d67e5dbc-7796-4115-9731-40128c62b74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03B799D-67DA-45B8-86C5-F1D1032983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Theme1</Template>
  <TotalTime>88</TotalTime>
  <Words>1481</Words>
  <Application>Microsoft Office PowerPoint</Application>
  <PresentationFormat>Widescreen</PresentationFormat>
  <Paragraphs>88</Paragraphs>
  <Slides>19</Slides>
  <Notes>15</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19</vt:i4>
      </vt:variant>
    </vt:vector>
  </HeadingPairs>
  <TitlesOfParts>
    <vt:vector size="31" baseType="lpstr">
      <vt:lpstr>Arial</vt:lpstr>
      <vt:lpstr>Arial Narrow</vt:lpstr>
      <vt:lpstr>Calibri</vt:lpstr>
      <vt:lpstr>Franklin Gothic Book</vt:lpstr>
      <vt:lpstr>Franklin Gothic Medium</vt:lpstr>
      <vt:lpstr>Source Sans Pro</vt:lpstr>
      <vt:lpstr>Theme1</vt:lpstr>
      <vt:lpstr>2Civility PPT</vt:lpstr>
      <vt:lpstr>22 - Retro Television</vt:lpstr>
      <vt:lpstr>2_Office Theme</vt:lpstr>
      <vt:lpstr>2_22 - Retro Television</vt:lpstr>
      <vt:lpstr>8_Office Theme</vt:lpstr>
      <vt:lpstr>Sample Active Learning Session for a  Small Group</vt:lpstr>
      <vt:lpstr>Introduction</vt:lpstr>
      <vt:lpstr>Introduction - Set the stage</vt:lpstr>
      <vt:lpstr>Introduction - Introduce the goal and structure of the session </vt:lpstr>
      <vt:lpstr>Introduction - Identify the issue (as the expert) and open it up to the group to comment on and refine </vt:lpstr>
      <vt:lpstr>Understanding the  content </vt:lpstr>
      <vt:lpstr>Understanding the content - Introduce the content that learners need</vt:lpstr>
      <vt:lpstr>Understanding the content – Discussing the content</vt:lpstr>
      <vt:lpstr>Solving the problem </vt:lpstr>
      <vt:lpstr>Solving the problem - Outline the problem to  be solved</vt:lpstr>
      <vt:lpstr>Solving the problem - Outline the problem to  be solved</vt:lpstr>
      <vt:lpstr>Solving the problem - Group work to develop solution</vt:lpstr>
      <vt:lpstr>Solving the problem - Group teach back</vt:lpstr>
      <vt:lpstr>Solving the problem - Iterative group work based on the feedback</vt:lpstr>
      <vt:lpstr>Repeat the process from slide 6 onward for each issue you would like to address.</vt:lpstr>
      <vt:lpstr>Reinforcing the learning </vt:lpstr>
      <vt:lpstr>Wrap up - Decision point and consensus</vt:lpstr>
      <vt:lpstr>Wrap up - Summary of solutions and 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Professionalism, Ethics, and Related Considerations when Working from Home</dc:title>
  <dc:creator>Sloane Oxley-Hase</dc:creator>
  <cp:lastModifiedBy>Laura Bagby</cp:lastModifiedBy>
  <cp:revision>125</cp:revision>
  <dcterms:created xsi:type="dcterms:W3CDTF">2020-05-11T17:28:23Z</dcterms:created>
  <dcterms:modified xsi:type="dcterms:W3CDTF">2021-02-01T18:35:22Z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0x010100321DF48B1A07F14CB87CA3CE029F44F3</vt:lpwstr>
  </property>
</Properties>
</file>